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638" r:id="rId2"/>
    <p:sldId id="256" r:id="rId3"/>
    <p:sldId id="631" r:id="rId4"/>
    <p:sldId id="571" r:id="rId5"/>
    <p:sldId id="634" r:id="rId6"/>
    <p:sldId id="632" r:id="rId7"/>
    <p:sldId id="635" r:id="rId8"/>
    <p:sldId id="637" r:id="rId9"/>
    <p:sldId id="526" r:id="rId10"/>
    <p:sldId id="288" r:id="rId11"/>
    <p:sldId id="290" r:id="rId12"/>
    <p:sldId id="289" r:id="rId13"/>
    <p:sldId id="291" r:id="rId14"/>
    <p:sldId id="292" r:id="rId15"/>
    <p:sldId id="616" r:id="rId16"/>
    <p:sldId id="281" r:id="rId17"/>
    <p:sldId id="279" r:id="rId18"/>
    <p:sldId id="615" r:id="rId19"/>
    <p:sldId id="554" r:id="rId20"/>
    <p:sldId id="542" r:id="rId21"/>
    <p:sldId id="544" r:id="rId22"/>
    <p:sldId id="612" r:id="rId23"/>
    <p:sldId id="543" r:id="rId24"/>
    <p:sldId id="636" r:id="rId25"/>
    <p:sldId id="304" r:id="rId26"/>
    <p:sldId id="310" r:id="rId27"/>
    <p:sldId id="613" r:id="rId28"/>
    <p:sldId id="516" r:id="rId29"/>
    <p:sldId id="518" r:id="rId30"/>
    <p:sldId id="629" r:id="rId31"/>
    <p:sldId id="324" r:id="rId32"/>
    <p:sldId id="565" r:id="rId33"/>
    <p:sldId id="625" r:id="rId34"/>
    <p:sldId id="614" r:id="rId35"/>
    <p:sldId id="626" r:id="rId36"/>
    <p:sldId id="333" r:id="rId37"/>
    <p:sldId id="334" r:id="rId38"/>
    <p:sldId id="335" r:id="rId39"/>
    <p:sldId id="627" r:id="rId40"/>
    <p:sldId id="582" r:id="rId41"/>
    <p:sldId id="628" r:id="rId42"/>
    <p:sldId id="272" r:id="rId43"/>
    <p:sldId id="581" r:id="rId44"/>
    <p:sldId id="56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54"/>
    <p:restoredTop sz="96327"/>
  </p:normalViewPr>
  <p:slideViewPr>
    <p:cSldViewPr snapToGrid="0" snapToObjects="1">
      <p:cViewPr varScale="1">
        <p:scale>
          <a:sx n="126" d="100"/>
          <a:sy n="126" d="100"/>
        </p:scale>
        <p:origin x="7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F5163D-82FB-2740-85B7-43EDA41AC876}" type="datetimeFigureOut">
              <a:rPr lang="en-US" smtClean="0"/>
              <a:t>8/24/20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05D948-D124-684F-8E25-5DFCF00C6940}" type="slidenum">
              <a:rPr lang="en-US" smtClean="0"/>
              <a:t>‹#›</a:t>
            </a:fld>
            <a:endParaRPr lang="en-US"/>
          </a:p>
        </p:txBody>
      </p:sp>
    </p:spTree>
    <p:extLst>
      <p:ext uri="{BB962C8B-B14F-4D97-AF65-F5344CB8AC3E}">
        <p14:creationId xmlns:p14="http://schemas.microsoft.com/office/powerpoint/2010/main" val="1406524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5530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Tell them about all parts of the trade</a:t>
            </a:r>
          </a:p>
          <a:p>
            <a:pPr marL="457200" indent="-457200">
              <a:buFont typeface="+mj-lt"/>
              <a:buAutoNum type="arabicPeriod"/>
            </a:pPr>
            <a:r>
              <a:rPr lang="en-US" dirty="0"/>
              <a:t>They must type what they give up (-)</a:t>
            </a:r>
          </a:p>
          <a:p>
            <a:pPr marL="457200" indent="-457200">
              <a:buFont typeface="+mj-lt"/>
              <a:buAutoNum type="arabicPeriod"/>
            </a:pPr>
            <a:r>
              <a:rPr lang="en-US" dirty="0"/>
              <a:t>They must type what they receive (+)</a:t>
            </a:r>
          </a:p>
          <a:p>
            <a:pPr marL="457200" indent="-457200">
              <a:buFont typeface="+mj-lt"/>
              <a:buAutoNum type="arabicPeriod"/>
            </a:pPr>
            <a:r>
              <a:rPr lang="en-US" dirty="0"/>
              <a:t>Total is added based on (+) and (-)</a:t>
            </a:r>
          </a:p>
          <a:p>
            <a:pPr marL="457200" indent="-457200">
              <a:buFont typeface="+mj-lt"/>
              <a:buAutoNum type="arabicPeriod"/>
            </a:pPr>
            <a:r>
              <a:rPr lang="en-US" dirty="0"/>
              <a:t>The Value is added based on the (+) and (-)</a:t>
            </a:r>
          </a:p>
          <a:p>
            <a:pPr marL="457200" indent="-457200">
              <a:buFont typeface="+mj-lt"/>
              <a:buAutoNum type="arabicPeriod"/>
            </a:pPr>
            <a:r>
              <a:rPr lang="en-US" dirty="0"/>
              <a:t>IF the value of (+) and (-) are EQUAL then the TRADE IS FAIR, you get a check mark. IF THE TRADE IS NOT FAIR, you get an “X”</a:t>
            </a:r>
          </a:p>
        </p:txBody>
      </p:sp>
    </p:spTree>
    <p:extLst>
      <p:ext uri="{BB962C8B-B14F-4D97-AF65-F5344CB8AC3E}">
        <p14:creationId xmlns:p14="http://schemas.microsoft.com/office/powerpoint/2010/main" val="91654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Change to TRADE 2 for this example</a:t>
            </a:r>
          </a:p>
          <a:p>
            <a:endParaRPr lang="en-US" dirty="0"/>
          </a:p>
        </p:txBody>
      </p:sp>
    </p:spTree>
    <p:extLst>
      <p:ext uri="{BB962C8B-B14F-4D97-AF65-F5344CB8AC3E}">
        <p14:creationId xmlns:p14="http://schemas.microsoft.com/office/powerpoint/2010/main" val="292186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Shape 729"/>
          <p:cNvSpPr>
            <a:spLocks noGrp="1" noRot="1" noChangeAspect="1"/>
          </p:cNvSpPr>
          <p:nvPr>
            <p:ph type="sldImg"/>
          </p:nvPr>
        </p:nvSpPr>
        <p:spPr>
          <a:xfrm>
            <a:off x="381000" y="685800"/>
            <a:ext cx="6096000" cy="3429000"/>
          </a:xfrm>
          <a:prstGeom prst="rect">
            <a:avLst/>
          </a:prstGeom>
        </p:spPr>
        <p:txBody>
          <a:bodyPr/>
          <a:lstStyle/>
          <a:p>
            <a:endParaRPr/>
          </a:p>
        </p:txBody>
      </p:sp>
      <p:sp>
        <p:nvSpPr>
          <p:cNvPr id="730" name="Shape 730"/>
          <p:cNvSpPr>
            <a:spLocks noGrp="1"/>
          </p:cNvSpPr>
          <p:nvPr>
            <p:ph type="body" sz="quarter" idx="1"/>
          </p:nvPr>
        </p:nvSpPr>
        <p:spPr>
          <a:prstGeom prst="rect">
            <a:avLst/>
          </a:prstGeom>
        </p:spPr>
        <p:txBody>
          <a:bodyPr/>
          <a:lstStyle/>
          <a:p>
            <a:r>
              <a:t>Review these icons.  There is an Icon Key in your info packet.</a:t>
            </a:r>
          </a:p>
          <a:p>
            <a:endParaRPr/>
          </a:p>
          <a:p>
            <a:pPr>
              <a:defRPr b="1"/>
            </a:pPr>
            <a:r>
              <a:t>Show the PASSABLE and IMPASSABLE crevasse icons.</a:t>
            </a:r>
          </a:p>
        </p:txBody>
      </p:sp>
    </p:spTree>
    <p:extLst>
      <p:ext uri="{BB962C8B-B14F-4D97-AF65-F5344CB8AC3E}">
        <p14:creationId xmlns:p14="http://schemas.microsoft.com/office/powerpoint/2010/main" val="3628989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Shape 675"/>
          <p:cNvSpPr>
            <a:spLocks noGrp="1" noRot="1" noChangeAspect="1"/>
          </p:cNvSpPr>
          <p:nvPr>
            <p:ph type="sldImg"/>
          </p:nvPr>
        </p:nvSpPr>
        <p:spPr>
          <a:xfrm>
            <a:off x="381000" y="685800"/>
            <a:ext cx="6096000" cy="3429000"/>
          </a:xfrm>
          <a:prstGeom prst="rect">
            <a:avLst/>
          </a:prstGeom>
        </p:spPr>
        <p:txBody>
          <a:bodyPr/>
          <a:lstStyle/>
          <a:p>
            <a:endParaRPr/>
          </a:p>
        </p:txBody>
      </p:sp>
      <p:sp>
        <p:nvSpPr>
          <p:cNvPr id="676" name="Shape 676"/>
          <p:cNvSpPr>
            <a:spLocks noGrp="1"/>
          </p:cNvSpPr>
          <p:nvPr>
            <p:ph type="body" sz="quarter" idx="1"/>
          </p:nvPr>
        </p:nvSpPr>
        <p:spPr>
          <a:prstGeom prst="rect">
            <a:avLst/>
          </a:prstGeom>
        </p:spPr>
        <p:txBody>
          <a:bodyPr/>
          <a:lstStyle/>
          <a:p>
            <a:r>
              <a:t>When sailing at SEA…</a:t>
            </a:r>
          </a:p>
          <a:p>
            <a:endParaRPr/>
          </a:p>
          <a:p>
            <a:r>
              <a:t>Exercise dogs when Pack Ice is solid and consume 2 Dog Rations and 1 Supply card.</a:t>
            </a:r>
          </a:p>
          <a:p>
            <a:endParaRPr/>
          </a:p>
          <a:p>
            <a:r>
              <a:t>Do not exercise dogs when Pack Ice is cracked and only consume 1 Dog Ration and 1 Supply card.</a:t>
            </a:r>
          </a:p>
        </p:txBody>
      </p:sp>
    </p:spTree>
    <p:extLst>
      <p:ext uri="{BB962C8B-B14F-4D97-AF65-F5344CB8AC3E}">
        <p14:creationId xmlns:p14="http://schemas.microsoft.com/office/powerpoint/2010/main" val="445515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6963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1" name="Shape 2261"/>
          <p:cNvSpPr>
            <a:spLocks noGrp="1" noRot="1" noChangeAspect="1"/>
          </p:cNvSpPr>
          <p:nvPr>
            <p:ph type="sldImg"/>
          </p:nvPr>
        </p:nvSpPr>
        <p:spPr>
          <a:xfrm>
            <a:off x="381000" y="685800"/>
            <a:ext cx="6096000" cy="3429000"/>
          </a:xfrm>
          <a:prstGeom prst="rect">
            <a:avLst/>
          </a:prstGeom>
        </p:spPr>
        <p:txBody>
          <a:bodyPr/>
          <a:lstStyle/>
          <a:p>
            <a:endParaRPr/>
          </a:p>
        </p:txBody>
      </p:sp>
      <p:sp>
        <p:nvSpPr>
          <p:cNvPr id="2262" name="Shape 2262"/>
          <p:cNvSpPr>
            <a:spLocks noGrp="1"/>
          </p:cNvSpPr>
          <p:nvPr>
            <p:ph type="body" sz="quarter" idx="1"/>
          </p:nvPr>
        </p:nvSpPr>
        <p:spPr>
          <a:prstGeom prst="rect">
            <a:avLst/>
          </a:prstGeom>
        </p:spPr>
        <p:txBody>
          <a:bodyPr/>
          <a:lstStyle/>
          <a:p>
            <a:r>
              <a:t>If you are collecting specimens at the Ross Ice Shelf you consume:</a:t>
            </a:r>
          </a:p>
          <a:p>
            <a:endParaRPr/>
          </a:p>
          <a:p>
            <a:r>
              <a:t>1 Supply, 1 Dog Ration and 1 Shelter - Shelter is only required when collecting specimens.</a:t>
            </a:r>
          </a:p>
          <a:p>
            <a:endParaRPr/>
          </a:p>
          <a:p>
            <a:r>
              <a:t>You consume Shelter only when collecting Specimens </a:t>
            </a:r>
          </a:p>
        </p:txBody>
      </p:sp>
    </p:spTree>
    <p:extLst>
      <p:ext uri="{BB962C8B-B14F-4D97-AF65-F5344CB8AC3E}">
        <p14:creationId xmlns:p14="http://schemas.microsoft.com/office/powerpoint/2010/main" val="2569868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Shape 775"/>
          <p:cNvSpPr>
            <a:spLocks noGrp="1" noRot="1" noChangeAspect="1"/>
          </p:cNvSpPr>
          <p:nvPr>
            <p:ph type="sldImg"/>
          </p:nvPr>
        </p:nvSpPr>
        <p:spPr>
          <a:xfrm>
            <a:off x="381000" y="685800"/>
            <a:ext cx="6096000" cy="3429000"/>
          </a:xfrm>
          <a:prstGeom prst="rect">
            <a:avLst/>
          </a:prstGeom>
        </p:spPr>
        <p:txBody>
          <a:bodyPr/>
          <a:lstStyle/>
          <a:p>
            <a:endParaRPr/>
          </a:p>
        </p:txBody>
      </p:sp>
      <p:sp>
        <p:nvSpPr>
          <p:cNvPr id="776" name="Shape 776"/>
          <p:cNvSpPr>
            <a:spLocks noGrp="1"/>
          </p:cNvSpPr>
          <p:nvPr>
            <p:ph type="body" sz="quarter" idx="1"/>
          </p:nvPr>
        </p:nvSpPr>
        <p:spPr>
          <a:prstGeom prst="rect">
            <a:avLst/>
          </a:prstGeom>
        </p:spPr>
        <p:txBody>
          <a:bodyPr/>
          <a:lstStyle/>
          <a:p>
            <a:r>
              <a:t>Barometers can predict weather forecasts. </a:t>
            </a:r>
          </a:p>
          <a:p>
            <a:r>
              <a:t>Weather Forecasts are available on weeks: 5, 10 &amp; 15. </a:t>
            </a:r>
          </a:p>
          <a:p>
            <a:r>
              <a:t>Each forecast requires one Barometer.</a:t>
            </a:r>
          </a:p>
          <a:p>
            <a:r>
              <a:t>Each card is turned in at the Trading Post.</a:t>
            </a:r>
          </a:p>
        </p:txBody>
      </p:sp>
    </p:spTree>
    <p:extLst>
      <p:ext uri="{BB962C8B-B14F-4D97-AF65-F5344CB8AC3E}">
        <p14:creationId xmlns:p14="http://schemas.microsoft.com/office/powerpoint/2010/main" val="1281765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7" name="Shape 2477"/>
          <p:cNvSpPr>
            <a:spLocks noGrp="1" noRot="1" noChangeAspect="1"/>
          </p:cNvSpPr>
          <p:nvPr>
            <p:ph type="sldImg"/>
          </p:nvPr>
        </p:nvSpPr>
        <p:spPr>
          <a:prstGeom prst="rect">
            <a:avLst/>
          </a:prstGeom>
        </p:spPr>
        <p:txBody>
          <a:bodyPr/>
          <a:lstStyle/>
          <a:p>
            <a:endParaRPr/>
          </a:p>
        </p:txBody>
      </p:sp>
      <p:sp>
        <p:nvSpPr>
          <p:cNvPr id="2478" name="Shape 2478"/>
          <p:cNvSpPr>
            <a:spLocks noGrp="1"/>
          </p:cNvSpPr>
          <p:nvPr>
            <p:ph type="body" sz="quarter" idx="1"/>
          </p:nvPr>
        </p:nvSpPr>
        <p:spPr>
          <a:prstGeom prst="rect">
            <a:avLst/>
          </a:prstGeom>
        </p:spPr>
        <p:txBody>
          <a:bodyPr/>
          <a:lstStyle/>
          <a:p>
            <a:r>
              <a:t>On the Ellsworth-land Route, you must leave from the large circle area and follow the path to the Supply Depot and follow the other trail back to the same circle.  Doing this would add 1 or 2 weeks depending on the condition of the crevasse.  In this example, if you visit the supply depot you will not get to the Ross Ice Shelf until Week 7.</a:t>
            </a:r>
          </a:p>
        </p:txBody>
      </p:sp>
    </p:spTree>
    <p:extLst>
      <p:ext uri="{BB962C8B-B14F-4D97-AF65-F5344CB8AC3E}">
        <p14:creationId xmlns:p14="http://schemas.microsoft.com/office/powerpoint/2010/main" val="2464840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5" name="Shape 2505"/>
          <p:cNvSpPr>
            <a:spLocks noGrp="1" noRot="1" noChangeAspect="1"/>
          </p:cNvSpPr>
          <p:nvPr>
            <p:ph type="sldImg"/>
          </p:nvPr>
        </p:nvSpPr>
        <p:spPr>
          <a:xfrm>
            <a:off x="381000" y="685800"/>
            <a:ext cx="6096000" cy="3429000"/>
          </a:xfrm>
          <a:prstGeom prst="rect">
            <a:avLst/>
          </a:prstGeom>
        </p:spPr>
        <p:txBody>
          <a:bodyPr/>
          <a:lstStyle/>
          <a:p>
            <a:endParaRPr/>
          </a:p>
        </p:txBody>
      </p:sp>
      <p:sp>
        <p:nvSpPr>
          <p:cNvPr id="2506" name="Shape 2506"/>
          <p:cNvSpPr>
            <a:spLocks noGrp="1"/>
          </p:cNvSpPr>
          <p:nvPr>
            <p:ph type="body" sz="quarter" idx="1"/>
          </p:nvPr>
        </p:nvSpPr>
        <p:spPr>
          <a:prstGeom prst="rect">
            <a:avLst/>
          </a:prstGeom>
        </p:spPr>
        <p:txBody>
          <a:bodyPr/>
          <a:lstStyle/>
          <a:p>
            <a:r>
              <a:t>Similarly, you will leave from Mt. Vinson to get to the Supply Depot and return to Mt. Vinson before continuing on to the Ross Ice Shelf.  This will also extend your journey by 2 weeks.</a:t>
            </a:r>
          </a:p>
        </p:txBody>
      </p:sp>
    </p:spTree>
    <p:extLst>
      <p:ext uri="{BB962C8B-B14F-4D97-AF65-F5344CB8AC3E}">
        <p14:creationId xmlns:p14="http://schemas.microsoft.com/office/powerpoint/2010/main" val="3461390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8" name="Shape 2518"/>
          <p:cNvSpPr>
            <a:spLocks noGrp="1" noRot="1" noChangeAspect="1"/>
          </p:cNvSpPr>
          <p:nvPr>
            <p:ph type="sldImg"/>
          </p:nvPr>
        </p:nvSpPr>
        <p:spPr>
          <a:prstGeom prst="rect">
            <a:avLst/>
          </a:prstGeom>
        </p:spPr>
        <p:txBody>
          <a:bodyPr/>
          <a:lstStyle/>
          <a:p>
            <a:endParaRPr/>
          </a:p>
        </p:txBody>
      </p:sp>
      <p:sp>
        <p:nvSpPr>
          <p:cNvPr id="2519" name="Shape 2519"/>
          <p:cNvSpPr>
            <a:spLocks noGrp="1"/>
          </p:cNvSpPr>
          <p:nvPr>
            <p:ph type="body" sz="quarter" idx="1"/>
          </p:nvPr>
        </p:nvSpPr>
        <p:spPr>
          <a:prstGeom prst="rect">
            <a:avLst/>
          </a:prstGeom>
        </p:spPr>
        <p:txBody>
          <a:bodyPr/>
          <a:lstStyle/>
          <a:p>
            <a:r>
              <a:t>The Supply Depot near the Collection area is a three week journey.  One week to the white land mass, one week into the Depot and one week back to the Collection area (Ross Ice Shelf).</a:t>
            </a:r>
          </a:p>
        </p:txBody>
      </p:sp>
    </p:spTree>
    <p:extLst>
      <p:ext uri="{BB962C8B-B14F-4D97-AF65-F5344CB8AC3E}">
        <p14:creationId xmlns:p14="http://schemas.microsoft.com/office/powerpoint/2010/main" val="2873381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everyone move the number 1 to South Georgia and then move it back to its original place.</a:t>
            </a:r>
          </a:p>
        </p:txBody>
      </p:sp>
    </p:spTree>
    <p:extLst>
      <p:ext uri="{BB962C8B-B14F-4D97-AF65-F5344CB8AC3E}">
        <p14:creationId xmlns:p14="http://schemas.microsoft.com/office/powerpoint/2010/main" val="2372445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 name="Shape 2539"/>
          <p:cNvSpPr>
            <a:spLocks noGrp="1" noRot="1" noChangeAspect="1"/>
          </p:cNvSpPr>
          <p:nvPr>
            <p:ph type="sldImg"/>
          </p:nvPr>
        </p:nvSpPr>
        <p:spPr>
          <a:xfrm>
            <a:off x="381000" y="685800"/>
            <a:ext cx="6096000" cy="3429000"/>
          </a:xfrm>
          <a:prstGeom prst="rect">
            <a:avLst/>
          </a:prstGeom>
        </p:spPr>
        <p:txBody>
          <a:bodyPr/>
          <a:lstStyle/>
          <a:p>
            <a:endParaRPr/>
          </a:p>
        </p:txBody>
      </p:sp>
      <p:sp>
        <p:nvSpPr>
          <p:cNvPr id="2540" name="Shape 2540"/>
          <p:cNvSpPr>
            <a:spLocks noGrp="1"/>
          </p:cNvSpPr>
          <p:nvPr>
            <p:ph type="body" sz="quarter" idx="1"/>
          </p:nvPr>
        </p:nvSpPr>
        <p:spPr>
          <a:prstGeom prst="rect">
            <a:avLst/>
          </a:prstGeom>
        </p:spPr>
        <p:txBody>
          <a:bodyPr/>
          <a:lstStyle/>
          <a:p>
            <a:r>
              <a:t>Using the Flare Gun will only give you the resources to get back to South Georgia by Week 20.  You still need to travel from your current location back to South Georgia.  You cannot use the strategy to stay at the Ross Ice Shelf until Week 19 and then be “rescued” and be taken back to South Georgia by Week 20.</a:t>
            </a:r>
          </a:p>
        </p:txBody>
      </p:sp>
    </p:spTree>
    <p:extLst>
      <p:ext uri="{BB962C8B-B14F-4D97-AF65-F5344CB8AC3E}">
        <p14:creationId xmlns:p14="http://schemas.microsoft.com/office/powerpoint/2010/main" val="1055553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9602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xfrm>
            <a:off x="381000" y="685800"/>
            <a:ext cx="6096000" cy="3429000"/>
          </a:xfrm>
          <a:prstGeom prst="rect">
            <a:avLst/>
          </a:prstGeom>
        </p:spPr>
        <p:txBody>
          <a:bodyPr/>
          <a:lstStyle/>
          <a:p>
            <a:endParaRPr/>
          </a:p>
        </p:txBody>
      </p:sp>
      <p:sp>
        <p:nvSpPr>
          <p:cNvPr id="519" name="Shape 519"/>
          <p:cNvSpPr>
            <a:spLocks noGrp="1"/>
          </p:cNvSpPr>
          <p:nvPr>
            <p:ph type="body" sz="quarter" idx="1"/>
          </p:nvPr>
        </p:nvSpPr>
        <p:spPr>
          <a:prstGeom prst="rect">
            <a:avLst/>
          </a:prstGeom>
        </p:spPr>
        <p:txBody>
          <a:bodyPr/>
          <a:lstStyle/>
          <a:p>
            <a:r>
              <a:t>The Transantarctic Passage is a pretty straight forward route and it will take your team 7 weeks to reach the Ross Ice Shelf.</a:t>
            </a:r>
          </a:p>
        </p:txBody>
      </p:sp>
    </p:spTree>
    <p:extLst>
      <p:ext uri="{BB962C8B-B14F-4D97-AF65-F5344CB8AC3E}">
        <p14:creationId xmlns:p14="http://schemas.microsoft.com/office/powerpoint/2010/main" val="1570745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Shape 560"/>
          <p:cNvSpPr>
            <a:spLocks noGrp="1" noRot="1" noChangeAspect="1"/>
          </p:cNvSpPr>
          <p:nvPr>
            <p:ph type="sldImg"/>
          </p:nvPr>
        </p:nvSpPr>
        <p:spPr>
          <a:xfrm>
            <a:off x="381000" y="685800"/>
            <a:ext cx="6096000" cy="3429000"/>
          </a:xfrm>
          <a:prstGeom prst="rect">
            <a:avLst/>
          </a:prstGeom>
        </p:spPr>
        <p:txBody>
          <a:bodyPr/>
          <a:lstStyle/>
          <a:p>
            <a:endParaRPr/>
          </a:p>
        </p:txBody>
      </p:sp>
      <p:sp>
        <p:nvSpPr>
          <p:cNvPr id="561" name="Shape 561"/>
          <p:cNvSpPr>
            <a:spLocks noGrp="1"/>
          </p:cNvSpPr>
          <p:nvPr>
            <p:ph type="body" sz="quarter" idx="1"/>
          </p:nvPr>
        </p:nvSpPr>
        <p:spPr>
          <a:prstGeom prst="rect">
            <a:avLst/>
          </a:prstGeom>
        </p:spPr>
        <p:txBody>
          <a:bodyPr/>
          <a:lstStyle/>
          <a:p>
            <a:r>
              <a:t>The Wilkes-Land Ridge is the longest route and crosses the highest point on Antarctica, Mount Vinson.  In this example the route will take 8 weeks to get to the Ross Ice Shelf.</a:t>
            </a:r>
          </a:p>
        </p:txBody>
      </p:sp>
    </p:spTree>
    <p:extLst>
      <p:ext uri="{BB962C8B-B14F-4D97-AF65-F5344CB8AC3E}">
        <p14:creationId xmlns:p14="http://schemas.microsoft.com/office/powerpoint/2010/main" val="2616507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xfrm>
            <a:off x="381000" y="685800"/>
            <a:ext cx="6096000" cy="3429000"/>
          </a:xfrm>
          <a:prstGeom prst="rect">
            <a:avLst/>
          </a:prstGeom>
        </p:spPr>
        <p:txBody>
          <a:bodyPr/>
          <a:lstStyle/>
          <a:p>
            <a:endParaRPr/>
          </a:p>
        </p:txBody>
      </p:sp>
      <p:sp>
        <p:nvSpPr>
          <p:cNvPr id="537" name="Shape 537"/>
          <p:cNvSpPr>
            <a:spLocks noGrp="1"/>
          </p:cNvSpPr>
          <p:nvPr>
            <p:ph type="body" sz="quarter" idx="1"/>
          </p:nvPr>
        </p:nvSpPr>
        <p:spPr>
          <a:prstGeom prst="rect">
            <a:avLst/>
          </a:prstGeom>
        </p:spPr>
        <p:txBody>
          <a:bodyPr/>
          <a:lstStyle/>
          <a:p>
            <a:r>
              <a:t>The Ellsworth-Land Route is the shortest route with 5 weeks of travel.  However….click</a:t>
            </a:r>
          </a:p>
        </p:txBody>
      </p:sp>
    </p:spTree>
    <p:extLst>
      <p:ext uri="{BB962C8B-B14F-4D97-AF65-F5344CB8AC3E}">
        <p14:creationId xmlns:p14="http://schemas.microsoft.com/office/powerpoint/2010/main" val="3100104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hape 578"/>
          <p:cNvSpPr>
            <a:spLocks noGrp="1" noRot="1" noChangeAspect="1"/>
          </p:cNvSpPr>
          <p:nvPr>
            <p:ph type="sldImg"/>
          </p:nvPr>
        </p:nvSpPr>
        <p:spPr>
          <a:xfrm>
            <a:off x="381000" y="685800"/>
            <a:ext cx="6096000" cy="3429000"/>
          </a:xfrm>
          <a:prstGeom prst="rect">
            <a:avLst/>
          </a:prstGeom>
        </p:spPr>
        <p:txBody>
          <a:bodyPr/>
          <a:lstStyle/>
          <a:p>
            <a:endParaRPr/>
          </a:p>
        </p:txBody>
      </p:sp>
      <p:sp>
        <p:nvSpPr>
          <p:cNvPr id="579" name="Shape 579"/>
          <p:cNvSpPr>
            <a:spLocks noGrp="1"/>
          </p:cNvSpPr>
          <p:nvPr>
            <p:ph type="body" sz="quarter" idx="1"/>
          </p:nvPr>
        </p:nvSpPr>
        <p:spPr>
          <a:prstGeom prst="rect">
            <a:avLst/>
          </a:prstGeom>
        </p:spPr>
        <p:txBody>
          <a:bodyPr/>
          <a:lstStyle/>
          <a:p>
            <a:r>
              <a:t>You will encounter Halley IV, a deep crevasse that could slow your progress.  Normally, if the crevasse is passable, your team may cross the crevasse on your third week.  However…click </a:t>
            </a:r>
          </a:p>
        </p:txBody>
      </p:sp>
    </p:spTree>
    <p:extLst>
      <p:ext uri="{BB962C8B-B14F-4D97-AF65-F5344CB8AC3E}">
        <p14:creationId xmlns:p14="http://schemas.microsoft.com/office/powerpoint/2010/main" val="224499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xfrm>
            <a:off x="381000" y="685800"/>
            <a:ext cx="6096000" cy="3429000"/>
          </a:xfrm>
          <a:prstGeom prst="rect">
            <a:avLst/>
          </a:prstGeom>
        </p:spPr>
        <p:txBody>
          <a:bodyPr/>
          <a:lstStyle/>
          <a:p>
            <a:endParaRPr/>
          </a:p>
        </p:txBody>
      </p:sp>
      <p:sp>
        <p:nvSpPr>
          <p:cNvPr id="599" name="Shape 599"/>
          <p:cNvSpPr>
            <a:spLocks noGrp="1"/>
          </p:cNvSpPr>
          <p:nvPr>
            <p:ph type="body" sz="quarter" idx="1"/>
          </p:nvPr>
        </p:nvSpPr>
        <p:spPr>
          <a:prstGeom prst="rect">
            <a:avLst/>
          </a:prstGeom>
        </p:spPr>
        <p:txBody>
          <a:bodyPr/>
          <a:lstStyle/>
          <a:p>
            <a:r>
              <a:t>If the crevasse is impassable on week 3, you will not be able to cross therefore your team will be stuck and will not be able to cross until it becomes passable. In this example, the crevasse becomes passable on week 4 so your team will cross over but still stay within the same “circle”  In this example, it would add 1 week so your team would arrive at the Ross Ice Shelf on week 6</a:t>
            </a:r>
          </a:p>
        </p:txBody>
      </p:sp>
    </p:spTree>
    <p:extLst>
      <p:ext uri="{BB962C8B-B14F-4D97-AF65-F5344CB8AC3E}">
        <p14:creationId xmlns:p14="http://schemas.microsoft.com/office/powerpoint/2010/main" val="4146881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xfrm>
            <a:off x="381000" y="685800"/>
            <a:ext cx="6096000" cy="3429000"/>
          </a:xfrm>
          <a:prstGeom prst="rect">
            <a:avLst/>
          </a:prstGeom>
        </p:spPr>
        <p:txBody>
          <a:bodyPr/>
          <a:lstStyle/>
          <a:p>
            <a:endParaRPr/>
          </a:p>
        </p:txBody>
      </p:sp>
      <p:sp>
        <p:nvSpPr>
          <p:cNvPr id="433" name="Shape 433"/>
          <p:cNvSpPr>
            <a:spLocks noGrp="1"/>
          </p:cNvSpPr>
          <p:nvPr>
            <p:ph type="body" sz="quarter" idx="1"/>
          </p:nvPr>
        </p:nvSpPr>
        <p:spPr>
          <a:prstGeom prst="rect">
            <a:avLst/>
          </a:prstGeom>
        </p:spPr>
        <p:txBody>
          <a:bodyPr/>
          <a:lstStyle/>
          <a:p>
            <a:r>
              <a:t>You can find this Packed Sledge form in your packet.  This allows your team to see what other team’s sledges contain and to show you that no individual team has any ADVANTAGE over other teams.  All sledges have a value of $750</a:t>
            </a:r>
          </a:p>
        </p:txBody>
      </p:sp>
    </p:spTree>
    <p:extLst>
      <p:ext uri="{BB962C8B-B14F-4D97-AF65-F5344CB8AC3E}">
        <p14:creationId xmlns:p14="http://schemas.microsoft.com/office/powerpoint/2010/main" val="788589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5" name="Shape 2295"/>
          <p:cNvSpPr>
            <a:spLocks noGrp="1" noRot="1" noChangeAspect="1"/>
          </p:cNvSpPr>
          <p:nvPr>
            <p:ph type="sldImg"/>
          </p:nvPr>
        </p:nvSpPr>
        <p:spPr>
          <a:xfrm>
            <a:off x="381000" y="685800"/>
            <a:ext cx="6096000" cy="3429000"/>
          </a:xfrm>
          <a:prstGeom prst="rect">
            <a:avLst/>
          </a:prstGeom>
        </p:spPr>
        <p:txBody>
          <a:bodyPr/>
          <a:lstStyle/>
          <a:p>
            <a:endParaRPr/>
          </a:p>
        </p:txBody>
      </p:sp>
      <p:sp>
        <p:nvSpPr>
          <p:cNvPr id="2296" name="Shape 229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484347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D4D31-D016-B548-92EA-42F2EB5E26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B456F2-70DA-B548-B5B0-03F9E5A228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0BC983-683F-9E48-BC2B-64B3FF30145C}"/>
              </a:ext>
            </a:extLst>
          </p:cNvPr>
          <p:cNvSpPr>
            <a:spLocks noGrp="1"/>
          </p:cNvSpPr>
          <p:nvPr>
            <p:ph type="dt" sz="half" idx="10"/>
          </p:nvPr>
        </p:nvSpPr>
        <p:spPr/>
        <p:txBody>
          <a:bodyPr/>
          <a:lstStyle/>
          <a:p>
            <a:fld id="{A543A894-A43E-CE4C-8316-87F0738D0799}" type="datetimeFigureOut">
              <a:rPr lang="en-US" smtClean="0"/>
              <a:t>8/24/20</a:t>
            </a:fld>
            <a:endParaRPr lang="en-US"/>
          </a:p>
        </p:txBody>
      </p:sp>
      <p:sp>
        <p:nvSpPr>
          <p:cNvPr id="5" name="Footer Placeholder 4">
            <a:extLst>
              <a:ext uri="{FF2B5EF4-FFF2-40B4-BE49-F238E27FC236}">
                <a16:creationId xmlns:a16="http://schemas.microsoft.com/office/drawing/2014/main" id="{FAA79AFD-B3D1-F946-91F6-62737E6BC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CF283-C9E6-224B-9347-7C09B1B59E9C}"/>
              </a:ext>
            </a:extLst>
          </p:cNvPr>
          <p:cNvSpPr>
            <a:spLocks noGrp="1"/>
          </p:cNvSpPr>
          <p:nvPr>
            <p:ph type="sldNum" sz="quarter" idx="12"/>
          </p:nvPr>
        </p:nvSpPr>
        <p:spPr/>
        <p:txBody>
          <a:bodyPr/>
          <a:lstStyle/>
          <a:p>
            <a:fld id="{DBBF54E5-9D5F-A042-AA5D-F3D537693881}" type="slidenum">
              <a:rPr lang="en-US" smtClean="0"/>
              <a:t>‹#›</a:t>
            </a:fld>
            <a:endParaRPr lang="en-US"/>
          </a:p>
        </p:txBody>
      </p:sp>
    </p:spTree>
    <p:extLst>
      <p:ext uri="{BB962C8B-B14F-4D97-AF65-F5344CB8AC3E}">
        <p14:creationId xmlns:p14="http://schemas.microsoft.com/office/powerpoint/2010/main" val="1378541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7067-4EF1-FB49-9DF7-466270BFBC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388CC8-6B7B-D742-B147-9B54EF32CD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8D9CD-1B2B-1147-B0DF-03F2AFA162BB}"/>
              </a:ext>
            </a:extLst>
          </p:cNvPr>
          <p:cNvSpPr>
            <a:spLocks noGrp="1"/>
          </p:cNvSpPr>
          <p:nvPr>
            <p:ph type="dt" sz="half" idx="10"/>
          </p:nvPr>
        </p:nvSpPr>
        <p:spPr/>
        <p:txBody>
          <a:bodyPr/>
          <a:lstStyle/>
          <a:p>
            <a:fld id="{A543A894-A43E-CE4C-8316-87F0738D0799}" type="datetimeFigureOut">
              <a:rPr lang="en-US" smtClean="0"/>
              <a:t>8/24/20</a:t>
            </a:fld>
            <a:endParaRPr lang="en-US"/>
          </a:p>
        </p:txBody>
      </p:sp>
      <p:sp>
        <p:nvSpPr>
          <p:cNvPr id="5" name="Footer Placeholder 4">
            <a:extLst>
              <a:ext uri="{FF2B5EF4-FFF2-40B4-BE49-F238E27FC236}">
                <a16:creationId xmlns:a16="http://schemas.microsoft.com/office/drawing/2014/main" id="{2151CE6B-0FB1-EA40-B654-B3797E115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3B671F-E0D3-8B4E-AFE0-661A00564B7C}"/>
              </a:ext>
            </a:extLst>
          </p:cNvPr>
          <p:cNvSpPr>
            <a:spLocks noGrp="1"/>
          </p:cNvSpPr>
          <p:nvPr>
            <p:ph type="sldNum" sz="quarter" idx="12"/>
          </p:nvPr>
        </p:nvSpPr>
        <p:spPr/>
        <p:txBody>
          <a:bodyPr/>
          <a:lstStyle/>
          <a:p>
            <a:fld id="{DBBF54E5-9D5F-A042-AA5D-F3D537693881}" type="slidenum">
              <a:rPr lang="en-US" smtClean="0"/>
              <a:t>‹#›</a:t>
            </a:fld>
            <a:endParaRPr lang="en-US"/>
          </a:p>
        </p:txBody>
      </p:sp>
    </p:spTree>
    <p:extLst>
      <p:ext uri="{BB962C8B-B14F-4D97-AF65-F5344CB8AC3E}">
        <p14:creationId xmlns:p14="http://schemas.microsoft.com/office/powerpoint/2010/main" val="2739890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F2B579-70D6-F242-9EC3-D0ABAA9C04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29F33-EA54-B94B-AD57-5609DC8322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BBA818-1040-0F43-A29D-409A2C08A6D7}"/>
              </a:ext>
            </a:extLst>
          </p:cNvPr>
          <p:cNvSpPr>
            <a:spLocks noGrp="1"/>
          </p:cNvSpPr>
          <p:nvPr>
            <p:ph type="dt" sz="half" idx="10"/>
          </p:nvPr>
        </p:nvSpPr>
        <p:spPr/>
        <p:txBody>
          <a:bodyPr/>
          <a:lstStyle/>
          <a:p>
            <a:fld id="{A543A894-A43E-CE4C-8316-87F0738D0799}" type="datetimeFigureOut">
              <a:rPr lang="en-US" smtClean="0"/>
              <a:t>8/24/20</a:t>
            </a:fld>
            <a:endParaRPr lang="en-US"/>
          </a:p>
        </p:txBody>
      </p:sp>
      <p:sp>
        <p:nvSpPr>
          <p:cNvPr id="5" name="Footer Placeholder 4">
            <a:extLst>
              <a:ext uri="{FF2B5EF4-FFF2-40B4-BE49-F238E27FC236}">
                <a16:creationId xmlns:a16="http://schemas.microsoft.com/office/drawing/2014/main" id="{4E002C3E-F813-0D46-AF49-3B8081595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BAEC6-149C-5A47-8606-0EA2B473173F}"/>
              </a:ext>
            </a:extLst>
          </p:cNvPr>
          <p:cNvSpPr>
            <a:spLocks noGrp="1"/>
          </p:cNvSpPr>
          <p:nvPr>
            <p:ph type="sldNum" sz="quarter" idx="12"/>
          </p:nvPr>
        </p:nvSpPr>
        <p:spPr/>
        <p:txBody>
          <a:bodyPr/>
          <a:lstStyle/>
          <a:p>
            <a:fld id="{DBBF54E5-9D5F-A042-AA5D-F3D537693881}" type="slidenum">
              <a:rPr lang="en-US" smtClean="0"/>
              <a:t>‹#›</a:t>
            </a:fld>
            <a:endParaRPr lang="en-US"/>
          </a:p>
        </p:txBody>
      </p:sp>
    </p:spTree>
    <p:extLst>
      <p:ext uri="{BB962C8B-B14F-4D97-AF65-F5344CB8AC3E}">
        <p14:creationId xmlns:p14="http://schemas.microsoft.com/office/powerpoint/2010/main" val="2128630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30D95-2611-6442-872A-2C5789516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6EB967-7900-1646-BF71-F93721140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16304-664A-B849-A5E2-7D437FFC94F6}"/>
              </a:ext>
            </a:extLst>
          </p:cNvPr>
          <p:cNvSpPr>
            <a:spLocks noGrp="1"/>
          </p:cNvSpPr>
          <p:nvPr>
            <p:ph type="dt" sz="half" idx="10"/>
          </p:nvPr>
        </p:nvSpPr>
        <p:spPr/>
        <p:txBody>
          <a:bodyPr/>
          <a:lstStyle/>
          <a:p>
            <a:fld id="{A543A894-A43E-CE4C-8316-87F0738D0799}" type="datetimeFigureOut">
              <a:rPr lang="en-US" smtClean="0"/>
              <a:t>8/24/20</a:t>
            </a:fld>
            <a:endParaRPr lang="en-US"/>
          </a:p>
        </p:txBody>
      </p:sp>
      <p:sp>
        <p:nvSpPr>
          <p:cNvPr id="5" name="Footer Placeholder 4">
            <a:extLst>
              <a:ext uri="{FF2B5EF4-FFF2-40B4-BE49-F238E27FC236}">
                <a16:creationId xmlns:a16="http://schemas.microsoft.com/office/drawing/2014/main" id="{903C87BF-F771-324A-A95A-A3977AD569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087B86-615C-844E-A3F6-FFC413CF3678}"/>
              </a:ext>
            </a:extLst>
          </p:cNvPr>
          <p:cNvSpPr>
            <a:spLocks noGrp="1"/>
          </p:cNvSpPr>
          <p:nvPr>
            <p:ph type="sldNum" sz="quarter" idx="12"/>
          </p:nvPr>
        </p:nvSpPr>
        <p:spPr/>
        <p:txBody>
          <a:bodyPr/>
          <a:lstStyle/>
          <a:p>
            <a:fld id="{DBBF54E5-9D5F-A042-AA5D-F3D537693881}" type="slidenum">
              <a:rPr lang="en-US" smtClean="0"/>
              <a:t>‹#›</a:t>
            </a:fld>
            <a:endParaRPr lang="en-US"/>
          </a:p>
        </p:txBody>
      </p:sp>
    </p:spTree>
    <p:extLst>
      <p:ext uri="{BB962C8B-B14F-4D97-AF65-F5344CB8AC3E}">
        <p14:creationId xmlns:p14="http://schemas.microsoft.com/office/powerpoint/2010/main" val="1378817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65E49-4C70-CC42-B58C-A60FBF19B9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234E16-B5C2-B847-B002-5DB97E4BC2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61BA9E-ECB5-ED44-A4AB-D554BB71126A}"/>
              </a:ext>
            </a:extLst>
          </p:cNvPr>
          <p:cNvSpPr>
            <a:spLocks noGrp="1"/>
          </p:cNvSpPr>
          <p:nvPr>
            <p:ph type="dt" sz="half" idx="10"/>
          </p:nvPr>
        </p:nvSpPr>
        <p:spPr/>
        <p:txBody>
          <a:bodyPr/>
          <a:lstStyle/>
          <a:p>
            <a:fld id="{A543A894-A43E-CE4C-8316-87F0738D0799}" type="datetimeFigureOut">
              <a:rPr lang="en-US" smtClean="0"/>
              <a:t>8/24/20</a:t>
            </a:fld>
            <a:endParaRPr lang="en-US"/>
          </a:p>
        </p:txBody>
      </p:sp>
      <p:sp>
        <p:nvSpPr>
          <p:cNvPr id="5" name="Footer Placeholder 4">
            <a:extLst>
              <a:ext uri="{FF2B5EF4-FFF2-40B4-BE49-F238E27FC236}">
                <a16:creationId xmlns:a16="http://schemas.microsoft.com/office/drawing/2014/main" id="{592B1EE2-4DA1-1048-B1FC-BF86D53AA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904C5-52B5-3048-B347-52684CC8807C}"/>
              </a:ext>
            </a:extLst>
          </p:cNvPr>
          <p:cNvSpPr>
            <a:spLocks noGrp="1"/>
          </p:cNvSpPr>
          <p:nvPr>
            <p:ph type="sldNum" sz="quarter" idx="12"/>
          </p:nvPr>
        </p:nvSpPr>
        <p:spPr/>
        <p:txBody>
          <a:bodyPr/>
          <a:lstStyle/>
          <a:p>
            <a:fld id="{DBBF54E5-9D5F-A042-AA5D-F3D537693881}" type="slidenum">
              <a:rPr lang="en-US" smtClean="0"/>
              <a:t>‹#›</a:t>
            </a:fld>
            <a:endParaRPr lang="en-US"/>
          </a:p>
        </p:txBody>
      </p:sp>
    </p:spTree>
    <p:extLst>
      <p:ext uri="{BB962C8B-B14F-4D97-AF65-F5344CB8AC3E}">
        <p14:creationId xmlns:p14="http://schemas.microsoft.com/office/powerpoint/2010/main" val="361348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792D-C340-B545-81AA-A4E6A0DBAF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11AE5F-8140-3747-9E41-3DE5EC01DB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84C65D-555A-1343-B7CB-19651875DC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D37F60-BC3B-A146-B684-E86B96B98C3C}"/>
              </a:ext>
            </a:extLst>
          </p:cNvPr>
          <p:cNvSpPr>
            <a:spLocks noGrp="1"/>
          </p:cNvSpPr>
          <p:nvPr>
            <p:ph type="dt" sz="half" idx="10"/>
          </p:nvPr>
        </p:nvSpPr>
        <p:spPr/>
        <p:txBody>
          <a:bodyPr/>
          <a:lstStyle/>
          <a:p>
            <a:fld id="{A543A894-A43E-CE4C-8316-87F0738D0799}" type="datetimeFigureOut">
              <a:rPr lang="en-US" smtClean="0"/>
              <a:t>8/24/20</a:t>
            </a:fld>
            <a:endParaRPr lang="en-US"/>
          </a:p>
        </p:txBody>
      </p:sp>
      <p:sp>
        <p:nvSpPr>
          <p:cNvPr id="6" name="Footer Placeholder 5">
            <a:extLst>
              <a:ext uri="{FF2B5EF4-FFF2-40B4-BE49-F238E27FC236}">
                <a16:creationId xmlns:a16="http://schemas.microsoft.com/office/drawing/2014/main" id="{F72D2D4C-0F8C-2B4A-999C-02C7ADFBA6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11687-8DEF-9A44-BFD1-B9771EB2AAAD}"/>
              </a:ext>
            </a:extLst>
          </p:cNvPr>
          <p:cNvSpPr>
            <a:spLocks noGrp="1"/>
          </p:cNvSpPr>
          <p:nvPr>
            <p:ph type="sldNum" sz="quarter" idx="12"/>
          </p:nvPr>
        </p:nvSpPr>
        <p:spPr/>
        <p:txBody>
          <a:bodyPr/>
          <a:lstStyle/>
          <a:p>
            <a:fld id="{DBBF54E5-9D5F-A042-AA5D-F3D537693881}" type="slidenum">
              <a:rPr lang="en-US" smtClean="0"/>
              <a:t>‹#›</a:t>
            </a:fld>
            <a:endParaRPr lang="en-US"/>
          </a:p>
        </p:txBody>
      </p:sp>
    </p:spTree>
    <p:extLst>
      <p:ext uri="{BB962C8B-B14F-4D97-AF65-F5344CB8AC3E}">
        <p14:creationId xmlns:p14="http://schemas.microsoft.com/office/powerpoint/2010/main" val="3688575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50C63-71F5-5642-89C9-CBF37B041B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953101-8F7F-A442-86DC-C82CF4CAA7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96D3F9-AB60-6341-B822-BA6D5426E6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6A086F-F347-4641-86C8-2F625EC7D4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60131E-BAEC-9B48-9F2D-9B23D631AE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4326A9-90AA-F442-BFBB-918C3D107DB1}"/>
              </a:ext>
            </a:extLst>
          </p:cNvPr>
          <p:cNvSpPr>
            <a:spLocks noGrp="1"/>
          </p:cNvSpPr>
          <p:nvPr>
            <p:ph type="dt" sz="half" idx="10"/>
          </p:nvPr>
        </p:nvSpPr>
        <p:spPr/>
        <p:txBody>
          <a:bodyPr/>
          <a:lstStyle/>
          <a:p>
            <a:fld id="{A543A894-A43E-CE4C-8316-87F0738D0799}" type="datetimeFigureOut">
              <a:rPr lang="en-US" smtClean="0"/>
              <a:t>8/24/20</a:t>
            </a:fld>
            <a:endParaRPr lang="en-US"/>
          </a:p>
        </p:txBody>
      </p:sp>
      <p:sp>
        <p:nvSpPr>
          <p:cNvPr id="8" name="Footer Placeholder 7">
            <a:extLst>
              <a:ext uri="{FF2B5EF4-FFF2-40B4-BE49-F238E27FC236}">
                <a16:creationId xmlns:a16="http://schemas.microsoft.com/office/drawing/2014/main" id="{F78F48CC-1E46-9E48-B504-A855660C08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7C1A58-3ED3-1649-B2A9-C35817C70B35}"/>
              </a:ext>
            </a:extLst>
          </p:cNvPr>
          <p:cNvSpPr>
            <a:spLocks noGrp="1"/>
          </p:cNvSpPr>
          <p:nvPr>
            <p:ph type="sldNum" sz="quarter" idx="12"/>
          </p:nvPr>
        </p:nvSpPr>
        <p:spPr/>
        <p:txBody>
          <a:bodyPr/>
          <a:lstStyle/>
          <a:p>
            <a:fld id="{DBBF54E5-9D5F-A042-AA5D-F3D537693881}" type="slidenum">
              <a:rPr lang="en-US" smtClean="0"/>
              <a:t>‹#›</a:t>
            </a:fld>
            <a:endParaRPr lang="en-US"/>
          </a:p>
        </p:txBody>
      </p:sp>
    </p:spTree>
    <p:extLst>
      <p:ext uri="{BB962C8B-B14F-4D97-AF65-F5344CB8AC3E}">
        <p14:creationId xmlns:p14="http://schemas.microsoft.com/office/powerpoint/2010/main" val="410599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BB809-CFF7-4C41-A741-0D9DF53495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6C8524-5F9A-C542-B13B-D3557CF5AFE4}"/>
              </a:ext>
            </a:extLst>
          </p:cNvPr>
          <p:cNvSpPr>
            <a:spLocks noGrp="1"/>
          </p:cNvSpPr>
          <p:nvPr>
            <p:ph type="dt" sz="half" idx="10"/>
          </p:nvPr>
        </p:nvSpPr>
        <p:spPr/>
        <p:txBody>
          <a:bodyPr/>
          <a:lstStyle/>
          <a:p>
            <a:fld id="{A543A894-A43E-CE4C-8316-87F0738D0799}" type="datetimeFigureOut">
              <a:rPr lang="en-US" smtClean="0"/>
              <a:t>8/24/20</a:t>
            </a:fld>
            <a:endParaRPr lang="en-US"/>
          </a:p>
        </p:txBody>
      </p:sp>
      <p:sp>
        <p:nvSpPr>
          <p:cNvPr id="4" name="Footer Placeholder 3">
            <a:extLst>
              <a:ext uri="{FF2B5EF4-FFF2-40B4-BE49-F238E27FC236}">
                <a16:creationId xmlns:a16="http://schemas.microsoft.com/office/drawing/2014/main" id="{2481D3C2-23F4-DE49-AAC9-B7246B871F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73801E-0C07-BD4D-872B-80F3EABD3B61}"/>
              </a:ext>
            </a:extLst>
          </p:cNvPr>
          <p:cNvSpPr>
            <a:spLocks noGrp="1"/>
          </p:cNvSpPr>
          <p:nvPr>
            <p:ph type="sldNum" sz="quarter" idx="12"/>
          </p:nvPr>
        </p:nvSpPr>
        <p:spPr/>
        <p:txBody>
          <a:bodyPr/>
          <a:lstStyle/>
          <a:p>
            <a:fld id="{DBBF54E5-9D5F-A042-AA5D-F3D537693881}" type="slidenum">
              <a:rPr lang="en-US" smtClean="0"/>
              <a:t>‹#›</a:t>
            </a:fld>
            <a:endParaRPr lang="en-US"/>
          </a:p>
        </p:txBody>
      </p:sp>
    </p:spTree>
    <p:extLst>
      <p:ext uri="{BB962C8B-B14F-4D97-AF65-F5344CB8AC3E}">
        <p14:creationId xmlns:p14="http://schemas.microsoft.com/office/powerpoint/2010/main" val="1985203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CEFC34-0B00-494B-AF9C-D68235E13747}"/>
              </a:ext>
            </a:extLst>
          </p:cNvPr>
          <p:cNvSpPr>
            <a:spLocks noGrp="1"/>
          </p:cNvSpPr>
          <p:nvPr>
            <p:ph type="dt" sz="half" idx="10"/>
          </p:nvPr>
        </p:nvSpPr>
        <p:spPr/>
        <p:txBody>
          <a:bodyPr/>
          <a:lstStyle/>
          <a:p>
            <a:fld id="{A543A894-A43E-CE4C-8316-87F0738D0799}" type="datetimeFigureOut">
              <a:rPr lang="en-US" smtClean="0"/>
              <a:t>8/24/20</a:t>
            </a:fld>
            <a:endParaRPr lang="en-US"/>
          </a:p>
        </p:txBody>
      </p:sp>
      <p:sp>
        <p:nvSpPr>
          <p:cNvPr id="3" name="Footer Placeholder 2">
            <a:extLst>
              <a:ext uri="{FF2B5EF4-FFF2-40B4-BE49-F238E27FC236}">
                <a16:creationId xmlns:a16="http://schemas.microsoft.com/office/drawing/2014/main" id="{B1AE04E2-1BC7-1F4C-88B8-5A849176C4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FC5BC4-99C2-3F48-9918-E53782B31B0C}"/>
              </a:ext>
            </a:extLst>
          </p:cNvPr>
          <p:cNvSpPr>
            <a:spLocks noGrp="1"/>
          </p:cNvSpPr>
          <p:nvPr>
            <p:ph type="sldNum" sz="quarter" idx="12"/>
          </p:nvPr>
        </p:nvSpPr>
        <p:spPr/>
        <p:txBody>
          <a:bodyPr/>
          <a:lstStyle/>
          <a:p>
            <a:fld id="{DBBF54E5-9D5F-A042-AA5D-F3D537693881}" type="slidenum">
              <a:rPr lang="en-US" smtClean="0"/>
              <a:t>‹#›</a:t>
            </a:fld>
            <a:endParaRPr lang="en-US"/>
          </a:p>
        </p:txBody>
      </p:sp>
    </p:spTree>
    <p:extLst>
      <p:ext uri="{BB962C8B-B14F-4D97-AF65-F5344CB8AC3E}">
        <p14:creationId xmlns:p14="http://schemas.microsoft.com/office/powerpoint/2010/main" val="4045094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90A3C-9ED0-864A-8DB2-6A4C12678B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A57B3C-A792-C642-AFAC-0DDB9A9642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5939CA-13BB-B342-8880-48F03CC60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16D5D-BCBD-9543-8732-3C69D70902D0}"/>
              </a:ext>
            </a:extLst>
          </p:cNvPr>
          <p:cNvSpPr>
            <a:spLocks noGrp="1"/>
          </p:cNvSpPr>
          <p:nvPr>
            <p:ph type="dt" sz="half" idx="10"/>
          </p:nvPr>
        </p:nvSpPr>
        <p:spPr/>
        <p:txBody>
          <a:bodyPr/>
          <a:lstStyle/>
          <a:p>
            <a:fld id="{A543A894-A43E-CE4C-8316-87F0738D0799}" type="datetimeFigureOut">
              <a:rPr lang="en-US" smtClean="0"/>
              <a:t>8/24/20</a:t>
            </a:fld>
            <a:endParaRPr lang="en-US"/>
          </a:p>
        </p:txBody>
      </p:sp>
      <p:sp>
        <p:nvSpPr>
          <p:cNvPr id="6" name="Footer Placeholder 5">
            <a:extLst>
              <a:ext uri="{FF2B5EF4-FFF2-40B4-BE49-F238E27FC236}">
                <a16:creationId xmlns:a16="http://schemas.microsoft.com/office/drawing/2014/main" id="{BF9805DB-3436-E64C-A27C-E4387BE48C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8E378B-44EE-9D4D-9411-49AE9D433076}"/>
              </a:ext>
            </a:extLst>
          </p:cNvPr>
          <p:cNvSpPr>
            <a:spLocks noGrp="1"/>
          </p:cNvSpPr>
          <p:nvPr>
            <p:ph type="sldNum" sz="quarter" idx="12"/>
          </p:nvPr>
        </p:nvSpPr>
        <p:spPr/>
        <p:txBody>
          <a:bodyPr/>
          <a:lstStyle/>
          <a:p>
            <a:fld id="{DBBF54E5-9D5F-A042-AA5D-F3D537693881}" type="slidenum">
              <a:rPr lang="en-US" smtClean="0"/>
              <a:t>‹#›</a:t>
            </a:fld>
            <a:endParaRPr lang="en-US"/>
          </a:p>
        </p:txBody>
      </p:sp>
    </p:spTree>
    <p:extLst>
      <p:ext uri="{BB962C8B-B14F-4D97-AF65-F5344CB8AC3E}">
        <p14:creationId xmlns:p14="http://schemas.microsoft.com/office/powerpoint/2010/main" val="1053118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9A843-8DAD-B046-A20B-A4A7F29B37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F1B678-6051-A842-B92A-5F74E44616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04AC32-327E-7042-BB59-76368E4130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0F9246-4DBE-1A41-AD1A-CCA171E5365B}"/>
              </a:ext>
            </a:extLst>
          </p:cNvPr>
          <p:cNvSpPr>
            <a:spLocks noGrp="1"/>
          </p:cNvSpPr>
          <p:nvPr>
            <p:ph type="dt" sz="half" idx="10"/>
          </p:nvPr>
        </p:nvSpPr>
        <p:spPr/>
        <p:txBody>
          <a:bodyPr/>
          <a:lstStyle/>
          <a:p>
            <a:fld id="{A543A894-A43E-CE4C-8316-87F0738D0799}" type="datetimeFigureOut">
              <a:rPr lang="en-US" smtClean="0"/>
              <a:t>8/24/20</a:t>
            </a:fld>
            <a:endParaRPr lang="en-US"/>
          </a:p>
        </p:txBody>
      </p:sp>
      <p:sp>
        <p:nvSpPr>
          <p:cNvPr id="6" name="Footer Placeholder 5">
            <a:extLst>
              <a:ext uri="{FF2B5EF4-FFF2-40B4-BE49-F238E27FC236}">
                <a16:creationId xmlns:a16="http://schemas.microsoft.com/office/drawing/2014/main" id="{5E9DF392-3AAF-C14F-9AA6-2365DBF67C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D86E4-D3D3-3642-841E-0207D564BE31}"/>
              </a:ext>
            </a:extLst>
          </p:cNvPr>
          <p:cNvSpPr>
            <a:spLocks noGrp="1"/>
          </p:cNvSpPr>
          <p:nvPr>
            <p:ph type="sldNum" sz="quarter" idx="12"/>
          </p:nvPr>
        </p:nvSpPr>
        <p:spPr/>
        <p:txBody>
          <a:bodyPr/>
          <a:lstStyle/>
          <a:p>
            <a:fld id="{DBBF54E5-9D5F-A042-AA5D-F3D537693881}" type="slidenum">
              <a:rPr lang="en-US" smtClean="0"/>
              <a:t>‹#›</a:t>
            </a:fld>
            <a:endParaRPr lang="en-US"/>
          </a:p>
        </p:txBody>
      </p:sp>
    </p:spTree>
    <p:extLst>
      <p:ext uri="{BB962C8B-B14F-4D97-AF65-F5344CB8AC3E}">
        <p14:creationId xmlns:p14="http://schemas.microsoft.com/office/powerpoint/2010/main" val="223733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460210-E2F7-7D43-B207-D44830B4BC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450B81-17A7-5F4E-BE09-5D2FA7D16E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B8119A-3840-7B4D-93C4-F51BDC2AA8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3A894-A43E-CE4C-8316-87F0738D0799}" type="datetimeFigureOut">
              <a:rPr lang="en-US" smtClean="0"/>
              <a:t>8/24/20</a:t>
            </a:fld>
            <a:endParaRPr lang="en-US"/>
          </a:p>
        </p:txBody>
      </p:sp>
      <p:sp>
        <p:nvSpPr>
          <p:cNvPr id="5" name="Footer Placeholder 4">
            <a:extLst>
              <a:ext uri="{FF2B5EF4-FFF2-40B4-BE49-F238E27FC236}">
                <a16:creationId xmlns:a16="http://schemas.microsoft.com/office/drawing/2014/main" id="{00327AAA-7EBB-6142-9948-B92907A10F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B7F1BC-FCA9-454D-84CE-15C7CAE98A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F54E5-9D5F-A042-AA5D-F3D537693881}" type="slidenum">
              <a:rPr lang="en-US" smtClean="0"/>
              <a:t>‹#›</a:t>
            </a:fld>
            <a:endParaRPr lang="en-US"/>
          </a:p>
        </p:txBody>
      </p:sp>
    </p:spTree>
    <p:extLst>
      <p:ext uri="{BB962C8B-B14F-4D97-AF65-F5344CB8AC3E}">
        <p14:creationId xmlns:p14="http://schemas.microsoft.com/office/powerpoint/2010/main" val="2498487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40.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54.png"/><Relationship Id="rId3" Type="http://schemas.openxmlformats.org/officeDocument/2006/relationships/image" Target="../media/image58.png"/><Relationship Id="rId21" Type="http://schemas.openxmlformats.org/officeDocument/2006/relationships/image" Target="../media/image52.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0.png"/><Relationship Id="rId2" Type="http://schemas.openxmlformats.org/officeDocument/2006/relationships/image" Target="../media/image57.png"/><Relationship Id="rId16" Type="http://schemas.openxmlformats.org/officeDocument/2006/relationships/image" Target="../media/image43.pn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6.png"/><Relationship Id="rId15" Type="http://schemas.openxmlformats.org/officeDocument/2006/relationships/image" Target="../media/image69.png"/><Relationship Id="rId23" Type="http://schemas.openxmlformats.org/officeDocument/2006/relationships/image" Target="../media/image72.png"/><Relationship Id="rId10" Type="http://schemas.openxmlformats.org/officeDocument/2006/relationships/image" Target="../media/image64.png"/><Relationship Id="rId19" Type="http://schemas.openxmlformats.org/officeDocument/2006/relationships/image" Target="../media/image55.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4.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3.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jpeg"/></Relationships>
</file>

<file path=ppt/slides/_rels/slide43.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jpe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74.png"/><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4.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Wind sound effect 2 - snow storm.mp3"/>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285750" cy="285750"/>
          </a:xfrm>
          <a:prstGeom prst="rect">
            <a:avLst/>
          </a:prstGeom>
        </p:spPr>
      </p:pic>
      <p:pic>
        <p:nvPicPr>
          <p:cNvPr id="138" name="Screen Shot 2017-04-27 at 4.18.04 PM.png" descr="Screen Shot 2017-04-27 at 4.18.04 PM.png"/>
          <p:cNvPicPr>
            <a:picLocks noChangeAspect="1"/>
          </p:cNvPicPr>
          <p:nvPr/>
        </p:nvPicPr>
        <p:blipFill>
          <a:blip r:embed="rId6"/>
          <a:srcRect t="23370" r="3" b="48875"/>
          <a:stretch>
            <a:fillRect/>
          </a:stretch>
        </p:blipFill>
        <p:spPr>
          <a:xfrm>
            <a:off x="0" y="1371621"/>
            <a:ext cx="12246273" cy="2127055"/>
          </a:xfrm>
          <a:custGeom>
            <a:avLst/>
            <a:gdLst/>
            <a:ahLst/>
            <a:cxnLst>
              <a:cxn ang="0">
                <a:pos x="wd2" y="hd2"/>
              </a:cxn>
              <a:cxn ang="5400000">
                <a:pos x="wd2" y="hd2"/>
              </a:cxn>
              <a:cxn ang="10800000">
                <a:pos x="wd2" y="hd2"/>
              </a:cxn>
              <a:cxn ang="16200000">
                <a:pos x="wd2" y="hd2"/>
              </a:cxn>
            </a:cxnLst>
            <a:rect l="0" t="0" r="r" b="b"/>
            <a:pathLst>
              <a:path w="21600" h="21546" extrusionOk="0">
                <a:moveTo>
                  <a:pt x="10163" y="0"/>
                </a:moveTo>
                <a:cubicBezTo>
                  <a:pt x="10072" y="-1"/>
                  <a:pt x="9981" y="46"/>
                  <a:pt x="9899" y="135"/>
                </a:cubicBezTo>
                <a:cubicBezTo>
                  <a:pt x="9864" y="178"/>
                  <a:pt x="9830" y="229"/>
                  <a:pt x="9795" y="290"/>
                </a:cubicBezTo>
                <a:cubicBezTo>
                  <a:pt x="9767" y="339"/>
                  <a:pt x="9740" y="395"/>
                  <a:pt x="9713" y="454"/>
                </a:cubicBezTo>
                <a:cubicBezTo>
                  <a:pt x="9573" y="782"/>
                  <a:pt x="9443" y="1270"/>
                  <a:pt x="9329" y="1900"/>
                </a:cubicBezTo>
                <a:cubicBezTo>
                  <a:pt x="9311" y="1999"/>
                  <a:pt x="9294" y="2098"/>
                  <a:pt x="9277" y="2205"/>
                </a:cubicBezTo>
                <a:cubicBezTo>
                  <a:pt x="9274" y="2220"/>
                  <a:pt x="9272" y="2234"/>
                  <a:pt x="9269" y="2249"/>
                </a:cubicBezTo>
                <a:cubicBezTo>
                  <a:pt x="9221" y="2564"/>
                  <a:pt x="9174" y="2911"/>
                  <a:pt x="9129" y="3297"/>
                </a:cubicBezTo>
                <a:cubicBezTo>
                  <a:pt x="9005" y="4372"/>
                  <a:pt x="8911" y="5566"/>
                  <a:pt x="8848" y="6818"/>
                </a:cubicBezTo>
                <a:cubicBezTo>
                  <a:pt x="8841" y="6946"/>
                  <a:pt x="8836" y="7077"/>
                  <a:pt x="8830" y="7206"/>
                </a:cubicBezTo>
                <a:cubicBezTo>
                  <a:pt x="8823" y="7352"/>
                  <a:pt x="8817" y="7496"/>
                  <a:pt x="8811" y="7642"/>
                </a:cubicBezTo>
                <a:cubicBezTo>
                  <a:pt x="8804" y="7831"/>
                  <a:pt x="8797" y="8022"/>
                  <a:pt x="8791" y="8213"/>
                </a:cubicBezTo>
                <a:cubicBezTo>
                  <a:pt x="8788" y="8314"/>
                  <a:pt x="8785" y="8414"/>
                  <a:pt x="8782" y="8515"/>
                </a:cubicBezTo>
                <a:cubicBezTo>
                  <a:pt x="8776" y="8715"/>
                  <a:pt x="8771" y="8916"/>
                  <a:pt x="8767" y="9118"/>
                </a:cubicBezTo>
                <a:cubicBezTo>
                  <a:pt x="8765" y="9217"/>
                  <a:pt x="8763" y="9317"/>
                  <a:pt x="8762" y="9417"/>
                </a:cubicBezTo>
                <a:cubicBezTo>
                  <a:pt x="8758" y="9616"/>
                  <a:pt x="8755" y="9813"/>
                  <a:pt x="8753" y="10012"/>
                </a:cubicBezTo>
                <a:cubicBezTo>
                  <a:pt x="8752" y="10142"/>
                  <a:pt x="8751" y="10272"/>
                  <a:pt x="8750" y="10402"/>
                </a:cubicBezTo>
                <a:cubicBezTo>
                  <a:pt x="8749" y="10566"/>
                  <a:pt x="8748" y="10731"/>
                  <a:pt x="8748" y="10895"/>
                </a:cubicBezTo>
                <a:cubicBezTo>
                  <a:pt x="8748" y="11208"/>
                  <a:pt x="8750" y="11521"/>
                  <a:pt x="8753" y="11833"/>
                </a:cubicBezTo>
                <a:cubicBezTo>
                  <a:pt x="8770" y="13273"/>
                  <a:pt x="8824" y="14690"/>
                  <a:pt x="8915" y="16004"/>
                </a:cubicBezTo>
                <a:cubicBezTo>
                  <a:pt x="8929" y="16198"/>
                  <a:pt x="8943" y="16391"/>
                  <a:pt x="8958" y="16579"/>
                </a:cubicBezTo>
                <a:cubicBezTo>
                  <a:pt x="9029" y="17438"/>
                  <a:pt x="9104" y="18167"/>
                  <a:pt x="9187" y="18782"/>
                </a:cubicBezTo>
                <a:cubicBezTo>
                  <a:pt x="9331" y="19827"/>
                  <a:pt x="9513" y="20605"/>
                  <a:pt x="9716" y="21054"/>
                </a:cubicBezTo>
                <a:cubicBezTo>
                  <a:pt x="9717" y="21054"/>
                  <a:pt x="9717" y="21057"/>
                  <a:pt x="9717" y="21058"/>
                </a:cubicBezTo>
                <a:cubicBezTo>
                  <a:pt x="9784" y="21196"/>
                  <a:pt x="9854" y="21306"/>
                  <a:pt x="9928" y="21389"/>
                </a:cubicBezTo>
                <a:cubicBezTo>
                  <a:pt x="9946" y="21409"/>
                  <a:pt x="9965" y="21426"/>
                  <a:pt x="9985" y="21439"/>
                </a:cubicBezTo>
                <a:cubicBezTo>
                  <a:pt x="9987" y="21441"/>
                  <a:pt x="9989" y="21444"/>
                  <a:pt x="9991" y="21445"/>
                </a:cubicBezTo>
                <a:cubicBezTo>
                  <a:pt x="10007" y="21456"/>
                  <a:pt x="10023" y="21463"/>
                  <a:pt x="10040" y="21470"/>
                </a:cubicBezTo>
                <a:cubicBezTo>
                  <a:pt x="10049" y="21473"/>
                  <a:pt x="10057" y="21476"/>
                  <a:pt x="10066" y="21478"/>
                </a:cubicBezTo>
                <a:cubicBezTo>
                  <a:pt x="10071" y="21479"/>
                  <a:pt x="10077" y="21481"/>
                  <a:pt x="10083" y="21482"/>
                </a:cubicBezTo>
                <a:cubicBezTo>
                  <a:pt x="10205" y="21500"/>
                  <a:pt x="10344" y="21421"/>
                  <a:pt x="10457" y="21257"/>
                </a:cubicBezTo>
                <a:cubicBezTo>
                  <a:pt x="10630" y="21007"/>
                  <a:pt x="10778" y="20523"/>
                  <a:pt x="10924" y="19729"/>
                </a:cubicBezTo>
                <a:cubicBezTo>
                  <a:pt x="10960" y="19534"/>
                  <a:pt x="10994" y="19367"/>
                  <a:pt x="11020" y="19251"/>
                </a:cubicBezTo>
                <a:cubicBezTo>
                  <a:pt x="11031" y="19202"/>
                  <a:pt x="11040" y="19168"/>
                  <a:pt x="11048" y="19140"/>
                </a:cubicBezTo>
                <a:cubicBezTo>
                  <a:pt x="11050" y="19132"/>
                  <a:pt x="11053" y="19118"/>
                  <a:pt x="11055" y="19112"/>
                </a:cubicBezTo>
                <a:cubicBezTo>
                  <a:pt x="11055" y="19110"/>
                  <a:pt x="11056" y="19109"/>
                  <a:pt x="11056" y="19108"/>
                </a:cubicBezTo>
                <a:cubicBezTo>
                  <a:pt x="11060" y="19096"/>
                  <a:pt x="11063" y="19088"/>
                  <a:pt x="11065" y="19084"/>
                </a:cubicBezTo>
                <a:cubicBezTo>
                  <a:pt x="11068" y="19079"/>
                  <a:pt x="11070" y="19078"/>
                  <a:pt x="11071" y="19084"/>
                </a:cubicBezTo>
                <a:cubicBezTo>
                  <a:pt x="11071" y="19084"/>
                  <a:pt x="11071" y="19086"/>
                  <a:pt x="11071" y="19086"/>
                </a:cubicBezTo>
                <a:cubicBezTo>
                  <a:pt x="11079" y="19128"/>
                  <a:pt x="11107" y="19540"/>
                  <a:pt x="11134" y="20000"/>
                </a:cubicBezTo>
                <a:lnTo>
                  <a:pt x="11183" y="20836"/>
                </a:lnTo>
                <a:lnTo>
                  <a:pt x="11290" y="20871"/>
                </a:lnTo>
                <a:lnTo>
                  <a:pt x="11398" y="20903"/>
                </a:lnTo>
                <a:lnTo>
                  <a:pt x="11398" y="17025"/>
                </a:lnTo>
                <a:lnTo>
                  <a:pt x="11398" y="13150"/>
                </a:lnTo>
                <a:lnTo>
                  <a:pt x="11289" y="13152"/>
                </a:lnTo>
                <a:lnTo>
                  <a:pt x="11180" y="13152"/>
                </a:lnTo>
                <a:lnTo>
                  <a:pt x="11118" y="14424"/>
                </a:lnTo>
                <a:cubicBezTo>
                  <a:pt x="11107" y="14639"/>
                  <a:pt x="11097" y="14842"/>
                  <a:pt x="11086" y="15035"/>
                </a:cubicBezTo>
                <a:cubicBezTo>
                  <a:pt x="11036" y="15966"/>
                  <a:pt x="10984" y="16629"/>
                  <a:pt x="10917" y="17198"/>
                </a:cubicBezTo>
                <a:cubicBezTo>
                  <a:pt x="10909" y="17270"/>
                  <a:pt x="10900" y="17341"/>
                  <a:pt x="10891" y="17409"/>
                </a:cubicBezTo>
                <a:cubicBezTo>
                  <a:pt x="10891" y="17410"/>
                  <a:pt x="10891" y="17410"/>
                  <a:pt x="10891" y="17411"/>
                </a:cubicBezTo>
                <a:cubicBezTo>
                  <a:pt x="10891" y="17412"/>
                  <a:pt x="10891" y="17414"/>
                  <a:pt x="10891" y="17415"/>
                </a:cubicBezTo>
                <a:cubicBezTo>
                  <a:pt x="10865" y="17620"/>
                  <a:pt x="10838" y="17814"/>
                  <a:pt x="10807" y="18000"/>
                </a:cubicBezTo>
                <a:cubicBezTo>
                  <a:pt x="10761" y="18287"/>
                  <a:pt x="10714" y="18522"/>
                  <a:pt x="10668" y="18718"/>
                </a:cubicBezTo>
                <a:cubicBezTo>
                  <a:pt x="10555" y="19238"/>
                  <a:pt x="10462" y="19403"/>
                  <a:pt x="10317" y="19413"/>
                </a:cubicBezTo>
                <a:cubicBezTo>
                  <a:pt x="10311" y="19414"/>
                  <a:pt x="10305" y="19419"/>
                  <a:pt x="10298" y="19419"/>
                </a:cubicBezTo>
                <a:cubicBezTo>
                  <a:pt x="10235" y="19419"/>
                  <a:pt x="10179" y="19373"/>
                  <a:pt x="10125" y="19283"/>
                </a:cubicBezTo>
                <a:cubicBezTo>
                  <a:pt x="10121" y="19277"/>
                  <a:pt x="10117" y="19273"/>
                  <a:pt x="10114" y="19267"/>
                </a:cubicBezTo>
                <a:cubicBezTo>
                  <a:pt x="10107" y="19255"/>
                  <a:pt x="10101" y="19239"/>
                  <a:pt x="10095" y="19226"/>
                </a:cubicBezTo>
                <a:cubicBezTo>
                  <a:pt x="10082" y="19200"/>
                  <a:pt x="10069" y="19175"/>
                  <a:pt x="10056" y="19142"/>
                </a:cubicBezTo>
                <a:cubicBezTo>
                  <a:pt x="9984" y="18953"/>
                  <a:pt x="9917" y="18660"/>
                  <a:pt x="9848" y="18239"/>
                </a:cubicBezTo>
                <a:cubicBezTo>
                  <a:pt x="9826" y="18109"/>
                  <a:pt x="9806" y="17976"/>
                  <a:pt x="9788" y="17839"/>
                </a:cubicBezTo>
                <a:cubicBezTo>
                  <a:pt x="9769" y="17705"/>
                  <a:pt x="9753" y="17568"/>
                  <a:pt x="9738" y="17423"/>
                </a:cubicBezTo>
                <a:cubicBezTo>
                  <a:pt x="9727" y="17326"/>
                  <a:pt x="9718" y="17221"/>
                  <a:pt x="9709" y="17118"/>
                </a:cubicBezTo>
                <a:cubicBezTo>
                  <a:pt x="9704" y="17062"/>
                  <a:pt x="9698" y="17009"/>
                  <a:pt x="9694" y="16951"/>
                </a:cubicBezTo>
                <a:cubicBezTo>
                  <a:pt x="9689" y="16896"/>
                  <a:pt x="9686" y="16835"/>
                  <a:pt x="9682" y="16778"/>
                </a:cubicBezTo>
                <a:cubicBezTo>
                  <a:pt x="9673" y="16656"/>
                  <a:pt x="9664" y="16533"/>
                  <a:pt x="9657" y="16400"/>
                </a:cubicBezTo>
                <a:cubicBezTo>
                  <a:pt x="9657" y="16399"/>
                  <a:pt x="9657" y="16398"/>
                  <a:pt x="9657" y="16396"/>
                </a:cubicBezTo>
                <a:cubicBezTo>
                  <a:pt x="9617" y="15697"/>
                  <a:pt x="9592" y="14840"/>
                  <a:pt x="9577" y="13695"/>
                </a:cubicBezTo>
                <a:cubicBezTo>
                  <a:pt x="9576" y="13584"/>
                  <a:pt x="9576" y="13477"/>
                  <a:pt x="9574" y="13367"/>
                </a:cubicBezTo>
                <a:cubicBezTo>
                  <a:pt x="9544" y="10772"/>
                  <a:pt x="9559" y="8328"/>
                  <a:pt x="9614" y="6475"/>
                </a:cubicBezTo>
                <a:cubicBezTo>
                  <a:pt x="9617" y="6379"/>
                  <a:pt x="9619" y="6280"/>
                  <a:pt x="9622" y="6189"/>
                </a:cubicBezTo>
                <a:cubicBezTo>
                  <a:pt x="9628" y="5999"/>
                  <a:pt x="9635" y="5812"/>
                  <a:pt x="9642" y="5636"/>
                </a:cubicBezTo>
                <a:cubicBezTo>
                  <a:pt x="9644" y="5599"/>
                  <a:pt x="9645" y="5554"/>
                  <a:pt x="9646" y="5518"/>
                </a:cubicBezTo>
                <a:cubicBezTo>
                  <a:pt x="9648" y="5470"/>
                  <a:pt x="9651" y="5425"/>
                  <a:pt x="9653" y="5377"/>
                </a:cubicBezTo>
                <a:cubicBezTo>
                  <a:pt x="9669" y="5035"/>
                  <a:pt x="9686" y="4722"/>
                  <a:pt x="9705" y="4450"/>
                </a:cubicBezTo>
                <a:cubicBezTo>
                  <a:pt x="9730" y="4088"/>
                  <a:pt x="9774" y="3695"/>
                  <a:pt x="9825" y="3335"/>
                </a:cubicBezTo>
                <a:cubicBezTo>
                  <a:pt x="9860" y="3073"/>
                  <a:pt x="9899" y="2841"/>
                  <a:pt x="9940" y="2647"/>
                </a:cubicBezTo>
                <a:cubicBezTo>
                  <a:pt x="9948" y="2611"/>
                  <a:pt x="9955" y="2580"/>
                  <a:pt x="9962" y="2547"/>
                </a:cubicBezTo>
                <a:cubicBezTo>
                  <a:pt x="9968" y="2522"/>
                  <a:pt x="9974" y="2494"/>
                  <a:pt x="9980" y="2471"/>
                </a:cubicBezTo>
                <a:cubicBezTo>
                  <a:pt x="10002" y="2380"/>
                  <a:pt x="10023" y="2298"/>
                  <a:pt x="10044" y="2241"/>
                </a:cubicBezTo>
                <a:cubicBezTo>
                  <a:pt x="10051" y="2222"/>
                  <a:pt x="10060" y="2210"/>
                  <a:pt x="10068" y="2193"/>
                </a:cubicBezTo>
                <a:cubicBezTo>
                  <a:pt x="10113" y="2075"/>
                  <a:pt x="10149" y="2029"/>
                  <a:pt x="10219" y="2034"/>
                </a:cubicBezTo>
                <a:cubicBezTo>
                  <a:pt x="10341" y="1997"/>
                  <a:pt x="10481" y="2108"/>
                  <a:pt x="10563" y="2352"/>
                </a:cubicBezTo>
                <a:cubicBezTo>
                  <a:pt x="10630" y="2552"/>
                  <a:pt x="10693" y="2850"/>
                  <a:pt x="10753" y="3220"/>
                </a:cubicBezTo>
                <a:cubicBezTo>
                  <a:pt x="10754" y="3229"/>
                  <a:pt x="10756" y="3236"/>
                  <a:pt x="10758" y="3244"/>
                </a:cubicBezTo>
                <a:cubicBezTo>
                  <a:pt x="10763" y="3275"/>
                  <a:pt x="10768" y="3312"/>
                  <a:pt x="10773" y="3345"/>
                </a:cubicBezTo>
                <a:cubicBezTo>
                  <a:pt x="10781" y="3400"/>
                  <a:pt x="10790" y="3450"/>
                  <a:pt x="10798" y="3508"/>
                </a:cubicBezTo>
                <a:cubicBezTo>
                  <a:pt x="10843" y="3823"/>
                  <a:pt x="10887" y="4206"/>
                  <a:pt x="10927" y="4639"/>
                </a:cubicBezTo>
                <a:cubicBezTo>
                  <a:pt x="10966" y="5056"/>
                  <a:pt x="11001" y="5519"/>
                  <a:pt x="11033" y="6016"/>
                </a:cubicBezTo>
                <a:cubicBezTo>
                  <a:pt x="11037" y="6083"/>
                  <a:pt x="11041" y="6151"/>
                  <a:pt x="11045" y="6219"/>
                </a:cubicBezTo>
                <a:cubicBezTo>
                  <a:pt x="11053" y="6358"/>
                  <a:pt x="11061" y="6499"/>
                  <a:pt x="11069" y="6641"/>
                </a:cubicBezTo>
                <a:cubicBezTo>
                  <a:pt x="11073" y="6728"/>
                  <a:pt x="11079" y="6808"/>
                  <a:pt x="11083" y="6897"/>
                </a:cubicBezTo>
                <a:lnTo>
                  <a:pt x="11147" y="8189"/>
                </a:lnTo>
                <a:lnTo>
                  <a:pt x="11254" y="8221"/>
                </a:lnTo>
                <a:lnTo>
                  <a:pt x="11256" y="8221"/>
                </a:lnTo>
                <a:lnTo>
                  <a:pt x="11364" y="8253"/>
                </a:lnTo>
                <a:lnTo>
                  <a:pt x="11355" y="5809"/>
                </a:lnTo>
                <a:lnTo>
                  <a:pt x="11354" y="5451"/>
                </a:lnTo>
                <a:cubicBezTo>
                  <a:pt x="11352" y="5074"/>
                  <a:pt x="11352" y="4896"/>
                  <a:pt x="11350" y="4517"/>
                </a:cubicBezTo>
                <a:cubicBezTo>
                  <a:pt x="11343" y="2572"/>
                  <a:pt x="11333" y="905"/>
                  <a:pt x="11328" y="802"/>
                </a:cubicBezTo>
                <a:cubicBezTo>
                  <a:pt x="11321" y="651"/>
                  <a:pt x="11298" y="611"/>
                  <a:pt x="11219" y="611"/>
                </a:cubicBezTo>
                <a:lnTo>
                  <a:pt x="11119" y="611"/>
                </a:lnTo>
                <a:lnTo>
                  <a:pt x="11085" y="1347"/>
                </a:lnTo>
                <a:cubicBezTo>
                  <a:pt x="11066" y="1752"/>
                  <a:pt x="11043" y="2140"/>
                  <a:pt x="11033" y="2211"/>
                </a:cubicBezTo>
                <a:cubicBezTo>
                  <a:pt x="11031" y="2227"/>
                  <a:pt x="11028" y="2234"/>
                  <a:pt x="11024" y="2235"/>
                </a:cubicBezTo>
                <a:cubicBezTo>
                  <a:pt x="11009" y="2298"/>
                  <a:pt x="10992" y="2207"/>
                  <a:pt x="10963" y="2018"/>
                </a:cubicBezTo>
                <a:cubicBezTo>
                  <a:pt x="10946" y="1935"/>
                  <a:pt x="10926" y="1834"/>
                  <a:pt x="10902" y="1697"/>
                </a:cubicBezTo>
                <a:cubicBezTo>
                  <a:pt x="10856" y="1436"/>
                  <a:pt x="10806" y="1206"/>
                  <a:pt x="10753" y="1003"/>
                </a:cubicBezTo>
                <a:cubicBezTo>
                  <a:pt x="10753" y="1001"/>
                  <a:pt x="10752" y="999"/>
                  <a:pt x="10752" y="997"/>
                </a:cubicBezTo>
                <a:cubicBezTo>
                  <a:pt x="10741" y="956"/>
                  <a:pt x="10730" y="918"/>
                  <a:pt x="10719" y="879"/>
                </a:cubicBezTo>
                <a:cubicBezTo>
                  <a:pt x="10703" y="823"/>
                  <a:pt x="10687" y="768"/>
                  <a:pt x="10671" y="718"/>
                </a:cubicBezTo>
                <a:cubicBezTo>
                  <a:pt x="10666" y="701"/>
                  <a:pt x="10660" y="684"/>
                  <a:pt x="10655" y="668"/>
                </a:cubicBezTo>
                <a:cubicBezTo>
                  <a:pt x="10550" y="357"/>
                  <a:pt x="10437" y="153"/>
                  <a:pt x="10318" y="52"/>
                </a:cubicBezTo>
                <a:cubicBezTo>
                  <a:pt x="10269" y="21"/>
                  <a:pt x="10217" y="1"/>
                  <a:pt x="10163" y="0"/>
                </a:cubicBezTo>
                <a:close/>
                <a:moveTo>
                  <a:pt x="13414" y="12"/>
                </a:moveTo>
                <a:cubicBezTo>
                  <a:pt x="13269" y="12"/>
                  <a:pt x="13126" y="96"/>
                  <a:pt x="13023" y="264"/>
                </a:cubicBezTo>
                <a:cubicBezTo>
                  <a:pt x="12906" y="454"/>
                  <a:pt x="12799" y="706"/>
                  <a:pt x="12701" y="1025"/>
                </a:cubicBezTo>
                <a:cubicBezTo>
                  <a:pt x="12700" y="1029"/>
                  <a:pt x="12699" y="1034"/>
                  <a:pt x="12698" y="1037"/>
                </a:cubicBezTo>
                <a:cubicBezTo>
                  <a:pt x="12680" y="1096"/>
                  <a:pt x="12662" y="1159"/>
                  <a:pt x="12645" y="1222"/>
                </a:cubicBezTo>
                <a:cubicBezTo>
                  <a:pt x="12644" y="1225"/>
                  <a:pt x="12644" y="1226"/>
                  <a:pt x="12643" y="1228"/>
                </a:cubicBezTo>
                <a:cubicBezTo>
                  <a:pt x="12489" y="1807"/>
                  <a:pt x="12354" y="2582"/>
                  <a:pt x="12239" y="3548"/>
                </a:cubicBezTo>
                <a:cubicBezTo>
                  <a:pt x="12218" y="3733"/>
                  <a:pt x="12196" y="3924"/>
                  <a:pt x="12176" y="4125"/>
                </a:cubicBezTo>
                <a:cubicBezTo>
                  <a:pt x="12000" y="5840"/>
                  <a:pt x="11900" y="7825"/>
                  <a:pt x="11879" y="9898"/>
                </a:cubicBezTo>
                <a:cubicBezTo>
                  <a:pt x="11878" y="10018"/>
                  <a:pt x="11877" y="10139"/>
                  <a:pt x="11877" y="10260"/>
                </a:cubicBezTo>
                <a:cubicBezTo>
                  <a:pt x="11877" y="10320"/>
                  <a:pt x="11876" y="10381"/>
                  <a:pt x="11876" y="10442"/>
                </a:cubicBezTo>
                <a:cubicBezTo>
                  <a:pt x="11873" y="11789"/>
                  <a:pt x="11904" y="13187"/>
                  <a:pt x="11968" y="14619"/>
                </a:cubicBezTo>
                <a:cubicBezTo>
                  <a:pt x="11985" y="14997"/>
                  <a:pt x="12005" y="15361"/>
                  <a:pt x="12027" y="15713"/>
                </a:cubicBezTo>
                <a:cubicBezTo>
                  <a:pt x="12036" y="15850"/>
                  <a:pt x="12045" y="15988"/>
                  <a:pt x="12054" y="16121"/>
                </a:cubicBezTo>
                <a:cubicBezTo>
                  <a:pt x="12056" y="16139"/>
                  <a:pt x="12057" y="16157"/>
                  <a:pt x="12058" y="16175"/>
                </a:cubicBezTo>
                <a:cubicBezTo>
                  <a:pt x="12147" y="17386"/>
                  <a:pt x="12266" y="18414"/>
                  <a:pt x="12412" y="19234"/>
                </a:cubicBezTo>
                <a:cubicBezTo>
                  <a:pt x="12412" y="19236"/>
                  <a:pt x="12412" y="19237"/>
                  <a:pt x="12413" y="19238"/>
                </a:cubicBezTo>
                <a:cubicBezTo>
                  <a:pt x="12434" y="19358"/>
                  <a:pt x="12456" y="19471"/>
                  <a:pt x="12479" y="19582"/>
                </a:cubicBezTo>
                <a:cubicBezTo>
                  <a:pt x="12491" y="19640"/>
                  <a:pt x="12503" y="19696"/>
                  <a:pt x="12515" y="19751"/>
                </a:cubicBezTo>
                <a:cubicBezTo>
                  <a:pt x="12522" y="19786"/>
                  <a:pt x="12530" y="19821"/>
                  <a:pt x="12538" y="19856"/>
                </a:cubicBezTo>
                <a:cubicBezTo>
                  <a:pt x="12573" y="20010"/>
                  <a:pt x="12610" y="20155"/>
                  <a:pt x="12648" y="20288"/>
                </a:cubicBezTo>
                <a:cubicBezTo>
                  <a:pt x="12789" y="20781"/>
                  <a:pt x="13017" y="21265"/>
                  <a:pt x="13172" y="21407"/>
                </a:cubicBezTo>
                <a:cubicBezTo>
                  <a:pt x="13184" y="21418"/>
                  <a:pt x="13195" y="21427"/>
                  <a:pt x="13207" y="21435"/>
                </a:cubicBezTo>
                <a:cubicBezTo>
                  <a:pt x="13227" y="21450"/>
                  <a:pt x="13248" y="21465"/>
                  <a:pt x="13267" y="21476"/>
                </a:cubicBezTo>
                <a:cubicBezTo>
                  <a:pt x="13536" y="21599"/>
                  <a:pt x="13849" y="21281"/>
                  <a:pt x="14080" y="20619"/>
                </a:cubicBezTo>
                <a:cubicBezTo>
                  <a:pt x="14425" y="19594"/>
                  <a:pt x="14700" y="17523"/>
                  <a:pt x="14848" y="14806"/>
                </a:cubicBezTo>
                <a:cubicBezTo>
                  <a:pt x="14849" y="14802"/>
                  <a:pt x="14849" y="14796"/>
                  <a:pt x="14849" y="14792"/>
                </a:cubicBezTo>
                <a:cubicBezTo>
                  <a:pt x="14850" y="14785"/>
                  <a:pt x="14850" y="14778"/>
                  <a:pt x="14850" y="14770"/>
                </a:cubicBezTo>
                <a:cubicBezTo>
                  <a:pt x="14859" y="14610"/>
                  <a:pt x="14867" y="14444"/>
                  <a:pt x="14875" y="14280"/>
                </a:cubicBezTo>
                <a:cubicBezTo>
                  <a:pt x="14879" y="14194"/>
                  <a:pt x="14882" y="14109"/>
                  <a:pt x="14886" y="14022"/>
                </a:cubicBezTo>
                <a:cubicBezTo>
                  <a:pt x="14917" y="13279"/>
                  <a:pt x="14936" y="12196"/>
                  <a:pt x="14942" y="11134"/>
                </a:cubicBezTo>
                <a:cubicBezTo>
                  <a:pt x="14941" y="10894"/>
                  <a:pt x="14940" y="10642"/>
                  <a:pt x="14938" y="10332"/>
                </a:cubicBezTo>
                <a:cubicBezTo>
                  <a:pt x="14934" y="9708"/>
                  <a:pt x="14926" y="9050"/>
                  <a:pt x="14916" y="8535"/>
                </a:cubicBezTo>
                <a:cubicBezTo>
                  <a:pt x="14809" y="4817"/>
                  <a:pt x="14497" y="2056"/>
                  <a:pt x="14046" y="778"/>
                </a:cubicBezTo>
                <a:cubicBezTo>
                  <a:pt x="14031" y="737"/>
                  <a:pt x="14016" y="696"/>
                  <a:pt x="14002" y="659"/>
                </a:cubicBezTo>
                <a:cubicBezTo>
                  <a:pt x="13977" y="595"/>
                  <a:pt x="13952" y="532"/>
                  <a:pt x="13926" y="477"/>
                </a:cubicBezTo>
                <a:cubicBezTo>
                  <a:pt x="13925" y="475"/>
                  <a:pt x="13925" y="474"/>
                  <a:pt x="13924" y="473"/>
                </a:cubicBezTo>
                <a:cubicBezTo>
                  <a:pt x="13921" y="465"/>
                  <a:pt x="13917" y="460"/>
                  <a:pt x="13914" y="452"/>
                </a:cubicBezTo>
                <a:cubicBezTo>
                  <a:pt x="13881" y="383"/>
                  <a:pt x="13847" y="320"/>
                  <a:pt x="13812" y="266"/>
                </a:cubicBezTo>
                <a:cubicBezTo>
                  <a:pt x="13705" y="98"/>
                  <a:pt x="13559" y="13"/>
                  <a:pt x="13414" y="12"/>
                </a:cubicBezTo>
                <a:close/>
                <a:moveTo>
                  <a:pt x="3264" y="284"/>
                </a:moveTo>
                <a:lnTo>
                  <a:pt x="3263" y="320"/>
                </a:lnTo>
                <a:lnTo>
                  <a:pt x="3259" y="635"/>
                </a:lnTo>
                <a:cubicBezTo>
                  <a:pt x="3251" y="1069"/>
                  <a:pt x="3217" y="1108"/>
                  <a:pt x="3209" y="692"/>
                </a:cubicBezTo>
                <a:lnTo>
                  <a:pt x="3203" y="392"/>
                </a:lnTo>
                <a:lnTo>
                  <a:pt x="2767" y="392"/>
                </a:lnTo>
                <a:lnTo>
                  <a:pt x="2333" y="392"/>
                </a:lnTo>
                <a:lnTo>
                  <a:pt x="2333" y="523"/>
                </a:lnTo>
                <a:lnTo>
                  <a:pt x="2337" y="1120"/>
                </a:lnTo>
                <a:lnTo>
                  <a:pt x="2342" y="1910"/>
                </a:lnTo>
                <a:lnTo>
                  <a:pt x="2415" y="2071"/>
                </a:lnTo>
                <a:cubicBezTo>
                  <a:pt x="2530" y="2323"/>
                  <a:pt x="2576" y="2617"/>
                  <a:pt x="2591" y="3244"/>
                </a:cubicBezTo>
                <a:cubicBezTo>
                  <a:pt x="2592" y="3301"/>
                  <a:pt x="2593" y="3364"/>
                  <a:pt x="2594" y="3425"/>
                </a:cubicBezTo>
                <a:cubicBezTo>
                  <a:pt x="2594" y="3436"/>
                  <a:pt x="2595" y="3444"/>
                  <a:pt x="2595" y="3455"/>
                </a:cubicBezTo>
                <a:cubicBezTo>
                  <a:pt x="2595" y="3469"/>
                  <a:pt x="2595" y="3489"/>
                  <a:pt x="2595" y="3504"/>
                </a:cubicBezTo>
                <a:cubicBezTo>
                  <a:pt x="2597" y="3682"/>
                  <a:pt x="2597" y="3882"/>
                  <a:pt x="2594" y="4105"/>
                </a:cubicBezTo>
                <a:cubicBezTo>
                  <a:pt x="2594" y="4138"/>
                  <a:pt x="2594" y="4169"/>
                  <a:pt x="2593" y="4203"/>
                </a:cubicBezTo>
                <a:cubicBezTo>
                  <a:pt x="2593" y="4238"/>
                  <a:pt x="2593" y="4274"/>
                  <a:pt x="2592" y="4310"/>
                </a:cubicBezTo>
                <a:cubicBezTo>
                  <a:pt x="2589" y="4536"/>
                  <a:pt x="2585" y="4763"/>
                  <a:pt x="2580" y="4953"/>
                </a:cubicBezTo>
                <a:cubicBezTo>
                  <a:pt x="2577" y="5078"/>
                  <a:pt x="2565" y="5412"/>
                  <a:pt x="2558" y="5610"/>
                </a:cubicBezTo>
                <a:cubicBezTo>
                  <a:pt x="2514" y="7007"/>
                  <a:pt x="2412" y="9794"/>
                  <a:pt x="2341" y="11626"/>
                </a:cubicBezTo>
                <a:cubicBezTo>
                  <a:pt x="2336" y="11745"/>
                  <a:pt x="2330" y="11920"/>
                  <a:pt x="2326" y="12028"/>
                </a:cubicBezTo>
                <a:cubicBezTo>
                  <a:pt x="2326" y="12038"/>
                  <a:pt x="2325" y="12053"/>
                  <a:pt x="2325" y="12063"/>
                </a:cubicBezTo>
                <a:cubicBezTo>
                  <a:pt x="2312" y="12385"/>
                  <a:pt x="2300" y="12664"/>
                  <a:pt x="2292" y="12859"/>
                </a:cubicBezTo>
                <a:cubicBezTo>
                  <a:pt x="2283" y="13060"/>
                  <a:pt x="2277" y="13183"/>
                  <a:pt x="2275" y="13196"/>
                </a:cubicBezTo>
                <a:cubicBezTo>
                  <a:pt x="2273" y="13207"/>
                  <a:pt x="2271" y="13215"/>
                  <a:pt x="2269" y="13218"/>
                </a:cubicBezTo>
                <a:cubicBezTo>
                  <a:pt x="2266" y="13225"/>
                  <a:pt x="2261" y="13212"/>
                  <a:pt x="2256" y="13174"/>
                </a:cubicBezTo>
                <a:cubicBezTo>
                  <a:pt x="2254" y="13157"/>
                  <a:pt x="2251" y="13133"/>
                  <a:pt x="2248" y="13104"/>
                </a:cubicBezTo>
                <a:cubicBezTo>
                  <a:pt x="2248" y="13103"/>
                  <a:pt x="2248" y="13101"/>
                  <a:pt x="2248" y="13100"/>
                </a:cubicBezTo>
                <a:cubicBezTo>
                  <a:pt x="2242" y="13036"/>
                  <a:pt x="2235" y="12937"/>
                  <a:pt x="2226" y="12806"/>
                </a:cubicBezTo>
                <a:cubicBezTo>
                  <a:pt x="2181" y="12122"/>
                  <a:pt x="2089" y="10406"/>
                  <a:pt x="1880" y="6390"/>
                </a:cubicBezTo>
                <a:lnTo>
                  <a:pt x="1565" y="338"/>
                </a:lnTo>
                <a:lnTo>
                  <a:pt x="1411" y="308"/>
                </a:lnTo>
                <a:lnTo>
                  <a:pt x="1410" y="308"/>
                </a:lnTo>
                <a:cubicBezTo>
                  <a:pt x="1339" y="297"/>
                  <a:pt x="1275" y="323"/>
                  <a:pt x="1266" y="376"/>
                </a:cubicBezTo>
                <a:cubicBezTo>
                  <a:pt x="1256" y="431"/>
                  <a:pt x="1128" y="3251"/>
                  <a:pt x="980" y="6653"/>
                </a:cubicBezTo>
                <a:lnTo>
                  <a:pt x="976" y="6740"/>
                </a:lnTo>
                <a:cubicBezTo>
                  <a:pt x="822" y="10295"/>
                  <a:pt x="692" y="13247"/>
                  <a:pt x="687" y="13297"/>
                </a:cubicBezTo>
                <a:cubicBezTo>
                  <a:pt x="683" y="13338"/>
                  <a:pt x="679" y="13351"/>
                  <a:pt x="674" y="13329"/>
                </a:cubicBezTo>
                <a:cubicBezTo>
                  <a:pt x="674" y="13330"/>
                  <a:pt x="673" y="13349"/>
                  <a:pt x="673" y="13349"/>
                </a:cubicBezTo>
                <a:cubicBezTo>
                  <a:pt x="652" y="13389"/>
                  <a:pt x="634" y="13016"/>
                  <a:pt x="493" y="9661"/>
                </a:cubicBezTo>
                <a:cubicBezTo>
                  <a:pt x="402" y="7488"/>
                  <a:pt x="336" y="5839"/>
                  <a:pt x="295" y="4716"/>
                </a:cubicBezTo>
                <a:cubicBezTo>
                  <a:pt x="266" y="3929"/>
                  <a:pt x="246" y="3362"/>
                  <a:pt x="246" y="3216"/>
                </a:cubicBezTo>
                <a:cubicBezTo>
                  <a:pt x="246" y="3200"/>
                  <a:pt x="247" y="3186"/>
                  <a:pt x="247" y="3170"/>
                </a:cubicBezTo>
                <a:cubicBezTo>
                  <a:pt x="247" y="3158"/>
                  <a:pt x="246" y="3139"/>
                  <a:pt x="246" y="3128"/>
                </a:cubicBezTo>
                <a:cubicBezTo>
                  <a:pt x="246" y="3100"/>
                  <a:pt x="248" y="3070"/>
                  <a:pt x="249" y="3041"/>
                </a:cubicBezTo>
                <a:cubicBezTo>
                  <a:pt x="249" y="3027"/>
                  <a:pt x="249" y="3015"/>
                  <a:pt x="249" y="3001"/>
                </a:cubicBezTo>
                <a:cubicBezTo>
                  <a:pt x="250" y="2985"/>
                  <a:pt x="250" y="2968"/>
                  <a:pt x="251" y="2951"/>
                </a:cubicBezTo>
                <a:cubicBezTo>
                  <a:pt x="264" y="2568"/>
                  <a:pt x="306" y="2287"/>
                  <a:pt x="375" y="2113"/>
                </a:cubicBezTo>
                <a:cubicBezTo>
                  <a:pt x="380" y="2102"/>
                  <a:pt x="384" y="2089"/>
                  <a:pt x="388" y="2079"/>
                </a:cubicBezTo>
                <a:lnTo>
                  <a:pt x="465" y="1910"/>
                </a:lnTo>
                <a:lnTo>
                  <a:pt x="470" y="1122"/>
                </a:lnTo>
                <a:lnTo>
                  <a:pt x="474" y="523"/>
                </a:lnTo>
                <a:lnTo>
                  <a:pt x="474" y="392"/>
                </a:lnTo>
                <a:lnTo>
                  <a:pt x="237" y="392"/>
                </a:lnTo>
                <a:lnTo>
                  <a:pt x="0" y="392"/>
                </a:lnTo>
                <a:lnTo>
                  <a:pt x="0" y="8004"/>
                </a:lnTo>
                <a:lnTo>
                  <a:pt x="0" y="8059"/>
                </a:lnTo>
                <a:cubicBezTo>
                  <a:pt x="0" y="8588"/>
                  <a:pt x="1" y="8899"/>
                  <a:pt x="1" y="9395"/>
                </a:cubicBezTo>
                <a:cubicBezTo>
                  <a:pt x="2" y="10937"/>
                  <a:pt x="3" y="12497"/>
                  <a:pt x="5" y="13548"/>
                </a:cubicBezTo>
                <a:cubicBezTo>
                  <a:pt x="5" y="13576"/>
                  <a:pt x="5" y="13589"/>
                  <a:pt x="5" y="13616"/>
                </a:cubicBezTo>
                <a:cubicBezTo>
                  <a:pt x="6" y="14329"/>
                  <a:pt x="9" y="14894"/>
                  <a:pt x="11" y="15273"/>
                </a:cubicBezTo>
                <a:cubicBezTo>
                  <a:pt x="12" y="15531"/>
                  <a:pt x="14" y="15701"/>
                  <a:pt x="15" y="15749"/>
                </a:cubicBezTo>
                <a:cubicBezTo>
                  <a:pt x="16" y="15773"/>
                  <a:pt x="16" y="15824"/>
                  <a:pt x="17" y="15827"/>
                </a:cubicBezTo>
                <a:cubicBezTo>
                  <a:pt x="26" y="15884"/>
                  <a:pt x="83" y="17156"/>
                  <a:pt x="143" y="18656"/>
                </a:cubicBezTo>
                <a:cubicBezTo>
                  <a:pt x="202" y="20155"/>
                  <a:pt x="255" y="21419"/>
                  <a:pt x="260" y="21464"/>
                </a:cubicBezTo>
                <a:cubicBezTo>
                  <a:pt x="264" y="21509"/>
                  <a:pt x="335" y="21546"/>
                  <a:pt x="418" y="21546"/>
                </a:cubicBezTo>
                <a:lnTo>
                  <a:pt x="567" y="21546"/>
                </a:lnTo>
                <a:lnTo>
                  <a:pt x="581" y="21275"/>
                </a:lnTo>
                <a:lnTo>
                  <a:pt x="596" y="20973"/>
                </a:lnTo>
                <a:cubicBezTo>
                  <a:pt x="611" y="20658"/>
                  <a:pt x="666" y="19445"/>
                  <a:pt x="718" y="18276"/>
                </a:cubicBezTo>
                <a:cubicBezTo>
                  <a:pt x="867" y="14902"/>
                  <a:pt x="986" y="12290"/>
                  <a:pt x="1069" y="10537"/>
                </a:cubicBezTo>
                <a:cubicBezTo>
                  <a:pt x="1124" y="9350"/>
                  <a:pt x="1168" y="8405"/>
                  <a:pt x="1173" y="8352"/>
                </a:cubicBezTo>
                <a:cubicBezTo>
                  <a:pt x="1181" y="8272"/>
                  <a:pt x="1188" y="8226"/>
                  <a:pt x="1195" y="8211"/>
                </a:cubicBezTo>
                <a:cubicBezTo>
                  <a:pt x="1210" y="8140"/>
                  <a:pt x="1218" y="8183"/>
                  <a:pt x="1233" y="8414"/>
                </a:cubicBezTo>
                <a:cubicBezTo>
                  <a:pt x="1236" y="8456"/>
                  <a:pt x="1245" y="8620"/>
                  <a:pt x="1249" y="8690"/>
                </a:cubicBezTo>
                <a:cubicBezTo>
                  <a:pt x="1252" y="8726"/>
                  <a:pt x="1253" y="8747"/>
                  <a:pt x="1256" y="8788"/>
                </a:cubicBezTo>
                <a:cubicBezTo>
                  <a:pt x="1257" y="8810"/>
                  <a:pt x="1267" y="8998"/>
                  <a:pt x="1269" y="9039"/>
                </a:cubicBezTo>
                <a:cubicBezTo>
                  <a:pt x="1343" y="10335"/>
                  <a:pt x="1511" y="13489"/>
                  <a:pt x="1699" y="17156"/>
                </a:cubicBezTo>
                <a:lnTo>
                  <a:pt x="1925" y="21544"/>
                </a:lnTo>
                <a:lnTo>
                  <a:pt x="2071" y="21546"/>
                </a:lnTo>
                <a:cubicBezTo>
                  <a:pt x="2151" y="21546"/>
                  <a:pt x="2221" y="21504"/>
                  <a:pt x="2226" y="21456"/>
                </a:cubicBezTo>
                <a:cubicBezTo>
                  <a:pt x="2238" y="21347"/>
                  <a:pt x="2311" y="19425"/>
                  <a:pt x="2581" y="12169"/>
                </a:cubicBezTo>
                <a:cubicBezTo>
                  <a:pt x="2650" y="10308"/>
                  <a:pt x="2703" y="8912"/>
                  <a:pt x="2750" y="7709"/>
                </a:cubicBezTo>
                <a:cubicBezTo>
                  <a:pt x="2757" y="7530"/>
                  <a:pt x="2762" y="7407"/>
                  <a:pt x="2769" y="7240"/>
                </a:cubicBezTo>
                <a:cubicBezTo>
                  <a:pt x="2792" y="6653"/>
                  <a:pt x="2816" y="6042"/>
                  <a:pt x="2835" y="5600"/>
                </a:cubicBezTo>
                <a:cubicBezTo>
                  <a:pt x="2856" y="5092"/>
                  <a:pt x="2874" y="4708"/>
                  <a:pt x="2890" y="4362"/>
                </a:cubicBezTo>
                <a:cubicBezTo>
                  <a:pt x="2895" y="4272"/>
                  <a:pt x="2900" y="4130"/>
                  <a:pt x="2904" y="4050"/>
                </a:cubicBezTo>
                <a:cubicBezTo>
                  <a:pt x="2913" y="3882"/>
                  <a:pt x="2921" y="3736"/>
                  <a:pt x="2928" y="3608"/>
                </a:cubicBezTo>
                <a:cubicBezTo>
                  <a:pt x="2929" y="3589"/>
                  <a:pt x="2931" y="3563"/>
                  <a:pt x="2932" y="3544"/>
                </a:cubicBezTo>
                <a:cubicBezTo>
                  <a:pt x="2940" y="3405"/>
                  <a:pt x="2948" y="3290"/>
                  <a:pt x="2955" y="3198"/>
                </a:cubicBezTo>
                <a:cubicBezTo>
                  <a:pt x="2955" y="3196"/>
                  <a:pt x="2955" y="3192"/>
                  <a:pt x="2955" y="3190"/>
                </a:cubicBezTo>
                <a:cubicBezTo>
                  <a:pt x="2955" y="3188"/>
                  <a:pt x="2956" y="3184"/>
                  <a:pt x="2956" y="3182"/>
                </a:cubicBezTo>
                <a:cubicBezTo>
                  <a:pt x="2960" y="3128"/>
                  <a:pt x="2966" y="3072"/>
                  <a:pt x="2972" y="3013"/>
                </a:cubicBezTo>
                <a:cubicBezTo>
                  <a:pt x="2972" y="3012"/>
                  <a:pt x="2972" y="3010"/>
                  <a:pt x="2973" y="3009"/>
                </a:cubicBezTo>
                <a:cubicBezTo>
                  <a:pt x="2980" y="2944"/>
                  <a:pt x="2988" y="2879"/>
                  <a:pt x="2997" y="2812"/>
                </a:cubicBezTo>
                <a:cubicBezTo>
                  <a:pt x="3002" y="2777"/>
                  <a:pt x="3008" y="2742"/>
                  <a:pt x="3013" y="2708"/>
                </a:cubicBezTo>
                <a:cubicBezTo>
                  <a:pt x="3018" y="2676"/>
                  <a:pt x="3022" y="2644"/>
                  <a:pt x="3027" y="2613"/>
                </a:cubicBezTo>
                <a:cubicBezTo>
                  <a:pt x="3059" y="2423"/>
                  <a:pt x="3094" y="2250"/>
                  <a:pt x="3125" y="2143"/>
                </a:cubicBezTo>
                <a:cubicBezTo>
                  <a:pt x="3135" y="2107"/>
                  <a:pt x="3145" y="2078"/>
                  <a:pt x="3154" y="2058"/>
                </a:cubicBezTo>
                <a:cubicBezTo>
                  <a:pt x="3162" y="2039"/>
                  <a:pt x="3170" y="2028"/>
                  <a:pt x="3177" y="2028"/>
                </a:cubicBezTo>
                <a:cubicBezTo>
                  <a:pt x="3177" y="2028"/>
                  <a:pt x="3177" y="2028"/>
                  <a:pt x="3177" y="2028"/>
                </a:cubicBezTo>
                <a:cubicBezTo>
                  <a:pt x="3190" y="2027"/>
                  <a:pt x="3206" y="1917"/>
                  <a:pt x="3213" y="1783"/>
                </a:cubicBezTo>
                <a:cubicBezTo>
                  <a:pt x="3224" y="1554"/>
                  <a:pt x="3226" y="1551"/>
                  <a:pt x="3250" y="1729"/>
                </a:cubicBezTo>
                <a:cubicBezTo>
                  <a:pt x="3264" y="1834"/>
                  <a:pt x="3321" y="1970"/>
                  <a:pt x="3377" y="2030"/>
                </a:cubicBezTo>
                <a:cubicBezTo>
                  <a:pt x="3378" y="2032"/>
                  <a:pt x="3380" y="2034"/>
                  <a:pt x="3381" y="2036"/>
                </a:cubicBezTo>
                <a:cubicBezTo>
                  <a:pt x="3405" y="2049"/>
                  <a:pt x="3429" y="2088"/>
                  <a:pt x="3453" y="2137"/>
                </a:cubicBezTo>
                <a:cubicBezTo>
                  <a:pt x="3467" y="2167"/>
                  <a:pt x="3481" y="2199"/>
                  <a:pt x="3494" y="2239"/>
                </a:cubicBezTo>
                <a:cubicBezTo>
                  <a:pt x="3537" y="2356"/>
                  <a:pt x="3569" y="2507"/>
                  <a:pt x="3593" y="2720"/>
                </a:cubicBezTo>
                <a:cubicBezTo>
                  <a:pt x="3595" y="2735"/>
                  <a:pt x="3597" y="2808"/>
                  <a:pt x="3598" y="2867"/>
                </a:cubicBezTo>
                <a:cubicBezTo>
                  <a:pt x="3599" y="2891"/>
                  <a:pt x="3600" y="2925"/>
                  <a:pt x="3601" y="2955"/>
                </a:cubicBezTo>
                <a:cubicBezTo>
                  <a:pt x="3609" y="3224"/>
                  <a:pt x="3614" y="3892"/>
                  <a:pt x="3618" y="4995"/>
                </a:cubicBezTo>
                <a:cubicBezTo>
                  <a:pt x="3627" y="6918"/>
                  <a:pt x="3631" y="9713"/>
                  <a:pt x="3630" y="12324"/>
                </a:cubicBezTo>
                <a:cubicBezTo>
                  <a:pt x="3632" y="14721"/>
                  <a:pt x="3631" y="16825"/>
                  <a:pt x="3625" y="17335"/>
                </a:cubicBezTo>
                <a:cubicBezTo>
                  <a:pt x="3620" y="17771"/>
                  <a:pt x="3616" y="18032"/>
                  <a:pt x="3611" y="18237"/>
                </a:cubicBezTo>
                <a:cubicBezTo>
                  <a:pt x="3609" y="18395"/>
                  <a:pt x="3606" y="18504"/>
                  <a:pt x="3603" y="18537"/>
                </a:cubicBezTo>
                <a:cubicBezTo>
                  <a:pt x="3602" y="18549"/>
                  <a:pt x="3601" y="18560"/>
                  <a:pt x="3600" y="18571"/>
                </a:cubicBezTo>
                <a:cubicBezTo>
                  <a:pt x="3593" y="18684"/>
                  <a:pt x="3581" y="18764"/>
                  <a:pt x="3567" y="18846"/>
                </a:cubicBezTo>
                <a:cubicBezTo>
                  <a:pt x="3565" y="18859"/>
                  <a:pt x="3562" y="18871"/>
                  <a:pt x="3560" y="18883"/>
                </a:cubicBezTo>
                <a:cubicBezTo>
                  <a:pt x="3557" y="18902"/>
                  <a:pt x="3555" y="18918"/>
                  <a:pt x="3551" y="18939"/>
                </a:cubicBezTo>
                <a:cubicBezTo>
                  <a:pt x="3550" y="18944"/>
                  <a:pt x="3549" y="18946"/>
                  <a:pt x="3548" y="18951"/>
                </a:cubicBezTo>
                <a:cubicBezTo>
                  <a:pt x="3542" y="18980"/>
                  <a:pt x="3536" y="19008"/>
                  <a:pt x="3529" y="19033"/>
                </a:cubicBezTo>
                <a:cubicBezTo>
                  <a:pt x="3509" y="19117"/>
                  <a:pt x="3487" y="19180"/>
                  <a:pt x="3462" y="19224"/>
                </a:cubicBezTo>
                <a:cubicBezTo>
                  <a:pt x="3453" y="19241"/>
                  <a:pt x="3443" y="19253"/>
                  <a:pt x="3434" y="19267"/>
                </a:cubicBezTo>
                <a:cubicBezTo>
                  <a:pt x="3414" y="19294"/>
                  <a:pt x="3393" y="19317"/>
                  <a:pt x="3370" y="19331"/>
                </a:cubicBezTo>
                <a:lnTo>
                  <a:pt x="3262" y="19395"/>
                </a:lnTo>
                <a:lnTo>
                  <a:pt x="3262" y="20185"/>
                </a:lnTo>
                <a:lnTo>
                  <a:pt x="3262" y="20197"/>
                </a:lnTo>
                <a:lnTo>
                  <a:pt x="3262" y="20975"/>
                </a:lnTo>
                <a:lnTo>
                  <a:pt x="3286" y="20999"/>
                </a:lnTo>
                <a:lnTo>
                  <a:pt x="4523" y="20999"/>
                </a:lnTo>
                <a:lnTo>
                  <a:pt x="5761" y="20999"/>
                </a:lnTo>
                <a:cubicBezTo>
                  <a:pt x="5769" y="20990"/>
                  <a:pt x="5774" y="20980"/>
                  <a:pt x="5775" y="20969"/>
                </a:cubicBezTo>
                <a:cubicBezTo>
                  <a:pt x="5778" y="20920"/>
                  <a:pt x="5781" y="20092"/>
                  <a:pt x="5784" y="19066"/>
                </a:cubicBezTo>
                <a:lnTo>
                  <a:pt x="5784" y="17729"/>
                </a:lnTo>
                <a:cubicBezTo>
                  <a:pt x="5784" y="15930"/>
                  <a:pt x="5784" y="14421"/>
                  <a:pt x="5784" y="14376"/>
                </a:cubicBezTo>
                <a:cubicBezTo>
                  <a:pt x="5785" y="14331"/>
                  <a:pt x="5739" y="14281"/>
                  <a:pt x="5684" y="14264"/>
                </a:cubicBezTo>
                <a:lnTo>
                  <a:pt x="5612" y="14239"/>
                </a:lnTo>
                <a:lnTo>
                  <a:pt x="5583" y="14239"/>
                </a:lnTo>
                <a:lnTo>
                  <a:pt x="5532" y="15283"/>
                </a:lnTo>
                <a:lnTo>
                  <a:pt x="5532" y="15287"/>
                </a:lnTo>
                <a:cubicBezTo>
                  <a:pt x="5506" y="15811"/>
                  <a:pt x="5479" y="16269"/>
                  <a:pt x="5449" y="16674"/>
                </a:cubicBezTo>
                <a:cubicBezTo>
                  <a:pt x="5440" y="16797"/>
                  <a:pt x="5431" y="16916"/>
                  <a:pt x="5421" y="17029"/>
                </a:cubicBezTo>
                <a:cubicBezTo>
                  <a:pt x="5421" y="17032"/>
                  <a:pt x="5421" y="17035"/>
                  <a:pt x="5421" y="17037"/>
                </a:cubicBezTo>
                <a:cubicBezTo>
                  <a:pt x="5378" y="17550"/>
                  <a:pt x="5330" y="17967"/>
                  <a:pt x="5277" y="18292"/>
                </a:cubicBezTo>
                <a:cubicBezTo>
                  <a:pt x="5236" y="18545"/>
                  <a:pt x="5196" y="18729"/>
                  <a:pt x="5150" y="18865"/>
                </a:cubicBezTo>
                <a:cubicBezTo>
                  <a:pt x="5137" y="18903"/>
                  <a:pt x="5123" y="18937"/>
                  <a:pt x="5108" y="18967"/>
                </a:cubicBezTo>
                <a:cubicBezTo>
                  <a:pt x="5105" y="18975"/>
                  <a:pt x="5101" y="18986"/>
                  <a:pt x="5098" y="18993"/>
                </a:cubicBezTo>
                <a:cubicBezTo>
                  <a:pt x="5086" y="19015"/>
                  <a:pt x="5074" y="19032"/>
                  <a:pt x="5062" y="19050"/>
                </a:cubicBezTo>
                <a:cubicBezTo>
                  <a:pt x="5054" y="19061"/>
                  <a:pt x="5046" y="19076"/>
                  <a:pt x="5037" y="19086"/>
                </a:cubicBezTo>
                <a:cubicBezTo>
                  <a:pt x="5030" y="19095"/>
                  <a:pt x="5021" y="19100"/>
                  <a:pt x="5013" y="19108"/>
                </a:cubicBezTo>
                <a:cubicBezTo>
                  <a:pt x="4999" y="19122"/>
                  <a:pt x="4984" y="19136"/>
                  <a:pt x="4968" y="19146"/>
                </a:cubicBezTo>
                <a:cubicBezTo>
                  <a:pt x="4963" y="19149"/>
                  <a:pt x="4957" y="19149"/>
                  <a:pt x="4952" y="19152"/>
                </a:cubicBezTo>
                <a:cubicBezTo>
                  <a:pt x="4934" y="19162"/>
                  <a:pt x="4915" y="19171"/>
                  <a:pt x="4894" y="19176"/>
                </a:cubicBezTo>
                <a:cubicBezTo>
                  <a:pt x="4870" y="19182"/>
                  <a:pt x="4844" y="19185"/>
                  <a:pt x="4817" y="19186"/>
                </a:cubicBezTo>
                <a:cubicBezTo>
                  <a:pt x="4810" y="19186"/>
                  <a:pt x="4804" y="19188"/>
                  <a:pt x="4797" y="19188"/>
                </a:cubicBezTo>
                <a:cubicBezTo>
                  <a:pt x="4665" y="19187"/>
                  <a:pt x="4580" y="19121"/>
                  <a:pt x="4517" y="18959"/>
                </a:cubicBezTo>
                <a:cubicBezTo>
                  <a:pt x="4473" y="18846"/>
                  <a:pt x="4440" y="18687"/>
                  <a:pt x="4411" y="18463"/>
                </a:cubicBezTo>
                <a:cubicBezTo>
                  <a:pt x="4406" y="18417"/>
                  <a:pt x="4401" y="18372"/>
                  <a:pt x="4397" y="18320"/>
                </a:cubicBezTo>
                <a:lnTo>
                  <a:pt x="4374" y="18151"/>
                </a:lnTo>
                <a:lnTo>
                  <a:pt x="4374" y="16732"/>
                </a:lnTo>
                <a:cubicBezTo>
                  <a:pt x="4373" y="16232"/>
                  <a:pt x="4372" y="15596"/>
                  <a:pt x="4372" y="14702"/>
                </a:cubicBezTo>
                <a:lnTo>
                  <a:pt x="4372" y="11242"/>
                </a:lnTo>
                <a:lnTo>
                  <a:pt x="4575" y="11252"/>
                </a:lnTo>
                <a:cubicBezTo>
                  <a:pt x="4682" y="11258"/>
                  <a:pt x="4734" y="11279"/>
                  <a:pt x="4769" y="11331"/>
                </a:cubicBezTo>
                <a:cubicBezTo>
                  <a:pt x="4773" y="11336"/>
                  <a:pt x="4777" y="11342"/>
                  <a:pt x="4780" y="11349"/>
                </a:cubicBezTo>
                <a:cubicBezTo>
                  <a:pt x="4786" y="11361"/>
                  <a:pt x="4793" y="11374"/>
                  <a:pt x="4798" y="11389"/>
                </a:cubicBezTo>
                <a:cubicBezTo>
                  <a:pt x="4798" y="11390"/>
                  <a:pt x="4798" y="11391"/>
                  <a:pt x="4798" y="11391"/>
                </a:cubicBezTo>
                <a:cubicBezTo>
                  <a:pt x="4806" y="11415"/>
                  <a:pt x="4813" y="11439"/>
                  <a:pt x="4819" y="11472"/>
                </a:cubicBezTo>
                <a:cubicBezTo>
                  <a:pt x="4822" y="11489"/>
                  <a:pt x="4825" y="11506"/>
                  <a:pt x="4828" y="11524"/>
                </a:cubicBezTo>
                <a:cubicBezTo>
                  <a:pt x="4828" y="11524"/>
                  <a:pt x="4828" y="11525"/>
                  <a:pt x="4828" y="11526"/>
                </a:cubicBezTo>
                <a:cubicBezTo>
                  <a:pt x="4829" y="11527"/>
                  <a:pt x="4829" y="11527"/>
                  <a:pt x="4829" y="11528"/>
                </a:cubicBezTo>
                <a:cubicBezTo>
                  <a:pt x="4875" y="11791"/>
                  <a:pt x="4902" y="12135"/>
                  <a:pt x="4916" y="12633"/>
                </a:cubicBezTo>
                <a:cubicBezTo>
                  <a:pt x="4925" y="12869"/>
                  <a:pt x="4931" y="13111"/>
                  <a:pt x="4931" y="13333"/>
                </a:cubicBezTo>
                <a:lnTo>
                  <a:pt x="4931" y="13365"/>
                </a:lnTo>
                <a:lnTo>
                  <a:pt x="4936" y="13677"/>
                </a:lnTo>
                <a:lnTo>
                  <a:pt x="5033" y="13721"/>
                </a:lnTo>
                <a:cubicBezTo>
                  <a:pt x="5086" y="13745"/>
                  <a:pt x="5137" y="13746"/>
                  <a:pt x="5144" y="13723"/>
                </a:cubicBezTo>
                <a:cubicBezTo>
                  <a:pt x="5152" y="13700"/>
                  <a:pt x="5158" y="12145"/>
                  <a:pt x="5158" y="10262"/>
                </a:cubicBezTo>
                <a:lnTo>
                  <a:pt x="5158" y="10199"/>
                </a:lnTo>
                <a:lnTo>
                  <a:pt x="5158" y="6716"/>
                </a:lnTo>
                <a:lnTo>
                  <a:pt x="5048" y="6716"/>
                </a:lnTo>
                <a:lnTo>
                  <a:pt x="5047" y="6716"/>
                </a:lnTo>
                <a:lnTo>
                  <a:pt x="4939" y="6716"/>
                </a:lnTo>
                <a:lnTo>
                  <a:pt x="4916" y="7588"/>
                </a:lnTo>
                <a:cubicBezTo>
                  <a:pt x="4916" y="7601"/>
                  <a:pt x="4915" y="7612"/>
                  <a:pt x="4915" y="7624"/>
                </a:cubicBezTo>
                <a:cubicBezTo>
                  <a:pt x="4910" y="7812"/>
                  <a:pt x="4905" y="7980"/>
                  <a:pt x="4899" y="8127"/>
                </a:cubicBezTo>
                <a:cubicBezTo>
                  <a:pt x="4890" y="8385"/>
                  <a:pt x="4881" y="8605"/>
                  <a:pt x="4874" y="8678"/>
                </a:cubicBezTo>
                <a:cubicBezTo>
                  <a:pt x="4859" y="8845"/>
                  <a:pt x="4833" y="8969"/>
                  <a:pt x="4797" y="9062"/>
                </a:cubicBezTo>
                <a:cubicBezTo>
                  <a:pt x="4756" y="9179"/>
                  <a:pt x="4700" y="9229"/>
                  <a:pt x="4625" y="9250"/>
                </a:cubicBezTo>
                <a:cubicBezTo>
                  <a:pt x="4609" y="9256"/>
                  <a:pt x="4591" y="9260"/>
                  <a:pt x="4573" y="9263"/>
                </a:cubicBezTo>
                <a:cubicBezTo>
                  <a:pt x="4566" y="9264"/>
                  <a:pt x="4560" y="9266"/>
                  <a:pt x="4552" y="9267"/>
                </a:cubicBezTo>
                <a:lnTo>
                  <a:pt x="4372" y="9279"/>
                </a:lnTo>
                <a:lnTo>
                  <a:pt x="4372" y="5737"/>
                </a:lnTo>
                <a:lnTo>
                  <a:pt x="4372" y="2191"/>
                </a:lnTo>
                <a:lnTo>
                  <a:pt x="4532" y="2157"/>
                </a:lnTo>
                <a:cubicBezTo>
                  <a:pt x="4661" y="2129"/>
                  <a:pt x="4781" y="2143"/>
                  <a:pt x="4882" y="2189"/>
                </a:cubicBezTo>
                <a:cubicBezTo>
                  <a:pt x="4890" y="2192"/>
                  <a:pt x="4901" y="2192"/>
                  <a:pt x="4908" y="2195"/>
                </a:cubicBezTo>
                <a:cubicBezTo>
                  <a:pt x="5087" y="2262"/>
                  <a:pt x="5110" y="2295"/>
                  <a:pt x="5166" y="2577"/>
                </a:cubicBezTo>
                <a:cubicBezTo>
                  <a:pt x="5209" y="2795"/>
                  <a:pt x="5253" y="3169"/>
                  <a:pt x="5293" y="3620"/>
                </a:cubicBezTo>
                <a:cubicBezTo>
                  <a:pt x="5306" y="3763"/>
                  <a:pt x="5319" y="3911"/>
                  <a:pt x="5330" y="4069"/>
                </a:cubicBezTo>
                <a:cubicBezTo>
                  <a:pt x="5332" y="4089"/>
                  <a:pt x="5333" y="4110"/>
                  <a:pt x="5335" y="4131"/>
                </a:cubicBezTo>
                <a:cubicBezTo>
                  <a:pt x="5350" y="4332"/>
                  <a:pt x="5363" y="4540"/>
                  <a:pt x="5375" y="4754"/>
                </a:cubicBezTo>
                <a:lnTo>
                  <a:pt x="5377" y="4794"/>
                </a:lnTo>
                <a:cubicBezTo>
                  <a:pt x="5377" y="4797"/>
                  <a:pt x="5378" y="4801"/>
                  <a:pt x="5378" y="4804"/>
                </a:cubicBezTo>
                <a:lnTo>
                  <a:pt x="5420" y="5572"/>
                </a:lnTo>
                <a:lnTo>
                  <a:pt x="5531" y="5604"/>
                </a:lnTo>
                <a:lnTo>
                  <a:pt x="5642" y="5636"/>
                </a:lnTo>
                <a:lnTo>
                  <a:pt x="5630" y="3642"/>
                </a:lnTo>
                <a:cubicBezTo>
                  <a:pt x="5628" y="3360"/>
                  <a:pt x="5628" y="3232"/>
                  <a:pt x="5626" y="2951"/>
                </a:cubicBezTo>
                <a:cubicBezTo>
                  <a:pt x="5618" y="1576"/>
                  <a:pt x="5608" y="437"/>
                  <a:pt x="5604" y="412"/>
                </a:cubicBezTo>
                <a:cubicBezTo>
                  <a:pt x="5600" y="387"/>
                  <a:pt x="5071" y="346"/>
                  <a:pt x="4430" y="322"/>
                </a:cubicBezTo>
                <a:lnTo>
                  <a:pt x="3448" y="284"/>
                </a:lnTo>
                <a:lnTo>
                  <a:pt x="3264" y="284"/>
                </a:lnTo>
                <a:close/>
                <a:moveTo>
                  <a:pt x="15248" y="284"/>
                </a:moveTo>
                <a:lnTo>
                  <a:pt x="15248" y="1092"/>
                </a:lnTo>
                <a:lnTo>
                  <a:pt x="15248" y="1156"/>
                </a:lnTo>
                <a:lnTo>
                  <a:pt x="15248" y="1904"/>
                </a:lnTo>
                <a:lnTo>
                  <a:pt x="15334" y="2046"/>
                </a:lnTo>
                <a:cubicBezTo>
                  <a:pt x="15360" y="2073"/>
                  <a:pt x="15388" y="2131"/>
                  <a:pt x="15416" y="2207"/>
                </a:cubicBezTo>
                <a:cubicBezTo>
                  <a:pt x="15501" y="2410"/>
                  <a:pt x="15548" y="2679"/>
                  <a:pt x="15571" y="3086"/>
                </a:cubicBezTo>
                <a:cubicBezTo>
                  <a:pt x="15588" y="3381"/>
                  <a:pt x="15594" y="5307"/>
                  <a:pt x="15594" y="10491"/>
                </a:cubicBezTo>
                <a:lnTo>
                  <a:pt x="15595" y="17496"/>
                </a:lnTo>
                <a:lnTo>
                  <a:pt x="15558" y="17928"/>
                </a:lnTo>
                <a:cubicBezTo>
                  <a:pt x="15526" y="18390"/>
                  <a:pt x="15475" y="18767"/>
                  <a:pt x="15411" y="19019"/>
                </a:cubicBezTo>
                <a:cubicBezTo>
                  <a:pt x="15409" y="19030"/>
                  <a:pt x="15406" y="19041"/>
                  <a:pt x="15403" y="19052"/>
                </a:cubicBezTo>
                <a:cubicBezTo>
                  <a:pt x="15396" y="19078"/>
                  <a:pt x="15389" y="19102"/>
                  <a:pt x="15381" y="19126"/>
                </a:cubicBezTo>
                <a:cubicBezTo>
                  <a:pt x="15372" y="19156"/>
                  <a:pt x="15362" y="19185"/>
                  <a:pt x="15352" y="19210"/>
                </a:cubicBezTo>
                <a:cubicBezTo>
                  <a:pt x="15350" y="19216"/>
                  <a:pt x="15348" y="19221"/>
                  <a:pt x="15346" y="19226"/>
                </a:cubicBezTo>
                <a:cubicBezTo>
                  <a:pt x="15331" y="19262"/>
                  <a:pt x="15315" y="19295"/>
                  <a:pt x="15300" y="19317"/>
                </a:cubicBezTo>
                <a:cubicBezTo>
                  <a:pt x="15296" y="19323"/>
                  <a:pt x="15294" y="19329"/>
                  <a:pt x="15290" y="19335"/>
                </a:cubicBezTo>
                <a:cubicBezTo>
                  <a:pt x="15268" y="19375"/>
                  <a:pt x="15257" y="19437"/>
                  <a:pt x="15252" y="19592"/>
                </a:cubicBezTo>
                <a:cubicBezTo>
                  <a:pt x="15248" y="19714"/>
                  <a:pt x="15248" y="19883"/>
                  <a:pt x="15248" y="20189"/>
                </a:cubicBezTo>
                <a:lnTo>
                  <a:pt x="15248" y="20794"/>
                </a:lnTo>
                <a:cubicBezTo>
                  <a:pt x="15252" y="20894"/>
                  <a:pt x="15258" y="20958"/>
                  <a:pt x="15268" y="20997"/>
                </a:cubicBezTo>
                <a:lnTo>
                  <a:pt x="15347" y="21033"/>
                </a:lnTo>
                <a:cubicBezTo>
                  <a:pt x="15402" y="21058"/>
                  <a:pt x="15477" y="21062"/>
                  <a:pt x="15513" y="21041"/>
                </a:cubicBezTo>
                <a:cubicBezTo>
                  <a:pt x="15550" y="21021"/>
                  <a:pt x="15727" y="21002"/>
                  <a:pt x="15906" y="21001"/>
                </a:cubicBezTo>
                <a:lnTo>
                  <a:pt x="16234" y="20999"/>
                </a:lnTo>
                <a:lnTo>
                  <a:pt x="16234" y="20195"/>
                </a:lnTo>
                <a:lnTo>
                  <a:pt x="16234" y="20183"/>
                </a:lnTo>
                <a:cubicBezTo>
                  <a:pt x="16234" y="19409"/>
                  <a:pt x="16231" y="19363"/>
                  <a:pt x="16191" y="19361"/>
                </a:cubicBezTo>
                <a:cubicBezTo>
                  <a:pt x="16163" y="19360"/>
                  <a:pt x="16129" y="19306"/>
                  <a:pt x="16094" y="19216"/>
                </a:cubicBezTo>
                <a:cubicBezTo>
                  <a:pt x="16094" y="19216"/>
                  <a:pt x="16094" y="19215"/>
                  <a:pt x="16093" y="19214"/>
                </a:cubicBezTo>
                <a:cubicBezTo>
                  <a:pt x="16093" y="19214"/>
                  <a:pt x="16093" y="19213"/>
                  <a:pt x="16093" y="19212"/>
                </a:cubicBezTo>
                <a:cubicBezTo>
                  <a:pt x="16025" y="19051"/>
                  <a:pt x="15959" y="18755"/>
                  <a:pt x="15918" y="18406"/>
                </a:cubicBezTo>
                <a:cubicBezTo>
                  <a:pt x="15888" y="18147"/>
                  <a:pt x="15873" y="17815"/>
                  <a:pt x="15865" y="17156"/>
                </a:cubicBezTo>
                <a:cubicBezTo>
                  <a:pt x="15854" y="16364"/>
                  <a:pt x="15855" y="12630"/>
                  <a:pt x="15862" y="9614"/>
                </a:cubicBezTo>
                <a:cubicBezTo>
                  <a:pt x="15865" y="7508"/>
                  <a:pt x="15871" y="5681"/>
                  <a:pt x="15880" y="5681"/>
                </a:cubicBezTo>
                <a:cubicBezTo>
                  <a:pt x="15888" y="5681"/>
                  <a:pt x="15963" y="6761"/>
                  <a:pt x="16046" y="8081"/>
                </a:cubicBezTo>
                <a:cubicBezTo>
                  <a:pt x="16085" y="8708"/>
                  <a:pt x="16143" y="9610"/>
                  <a:pt x="16191" y="10366"/>
                </a:cubicBezTo>
                <a:cubicBezTo>
                  <a:pt x="16227" y="10919"/>
                  <a:pt x="16253" y="11313"/>
                  <a:pt x="16291" y="11918"/>
                </a:cubicBezTo>
                <a:cubicBezTo>
                  <a:pt x="16508" y="15324"/>
                  <a:pt x="16726" y="18748"/>
                  <a:pt x="16777" y="19528"/>
                </a:cubicBezTo>
                <a:lnTo>
                  <a:pt x="16833" y="20374"/>
                </a:lnTo>
                <a:cubicBezTo>
                  <a:pt x="16851" y="20641"/>
                  <a:pt x="16866" y="20844"/>
                  <a:pt x="16878" y="20945"/>
                </a:cubicBezTo>
                <a:lnTo>
                  <a:pt x="16953" y="20945"/>
                </a:lnTo>
                <a:lnTo>
                  <a:pt x="17027" y="20945"/>
                </a:lnTo>
                <a:cubicBezTo>
                  <a:pt x="17037" y="20851"/>
                  <a:pt x="17099" y="19888"/>
                  <a:pt x="17176" y="18684"/>
                </a:cubicBezTo>
                <a:cubicBezTo>
                  <a:pt x="17252" y="17462"/>
                  <a:pt x="17455" y="14184"/>
                  <a:pt x="17642" y="11154"/>
                </a:cubicBezTo>
                <a:cubicBezTo>
                  <a:pt x="17834" y="8047"/>
                  <a:pt x="17999" y="5495"/>
                  <a:pt x="18009" y="5484"/>
                </a:cubicBezTo>
                <a:cubicBezTo>
                  <a:pt x="18019" y="5471"/>
                  <a:pt x="18028" y="8062"/>
                  <a:pt x="18031" y="11787"/>
                </a:cubicBezTo>
                <a:cubicBezTo>
                  <a:pt x="18031" y="11822"/>
                  <a:pt x="18031" y="11835"/>
                  <a:pt x="18031" y="11870"/>
                </a:cubicBezTo>
                <a:cubicBezTo>
                  <a:pt x="18033" y="14591"/>
                  <a:pt x="18033" y="16108"/>
                  <a:pt x="18030" y="17017"/>
                </a:cubicBezTo>
                <a:cubicBezTo>
                  <a:pt x="18030" y="17062"/>
                  <a:pt x="18030" y="17156"/>
                  <a:pt x="18030" y="17198"/>
                </a:cubicBezTo>
                <a:cubicBezTo>
                  <a:pt x="18030" y="17201"/>
                  <a:pt x="18030" y="17208"/>
                  <a:pt x="18030" y="17210"/>
                </a:cubicBezTo>
                <a:cubicBezTo>
                  <a:pt x="18029" y="17429"/>
                  <a:pt x="18027" y="17609"/>
                  <a:pt x="18026" y="17755"/>
                </a:cubicBezTo>
                <a:cubicBezTo>
                  <a:pt x="18026" y="17756"/>
                  <a:pt x="18026" y="17758"/>
                  <a:pt x="18026" y="17759"/>
                </a:cubicBezTo>
                <a:cubicBezTo>
                  <a:pt x="18024" y="17906"/>
                  <a:pt x="18022" y="18022"/>
                  <a:pt x="18020" y="18115"/>
                </a:cubicBezTo>
                <a:cubicBezTo>
                  <a:pt x="18020" y="18115"/>
                  <a:pt x="18020" y="18116"/>
                  <a:pt x="18020" y="18117"/>
                </a:cubicBezTo>
                <a:cubicBezTo>
                  <a:pt x="18016" y="18303"/>
                  <a:pt x="18010" y="18399"/>
                  <a:pt x="18002" y="18485"/>
                </a:cubicBezTo>
                <a:cubicBezTo>
                  <a:pt x="17956" y="19005"/>
                  <a:pt x="17890" y="19248"/>
                  <a:pt x="17774" y="19327"/>
                </a:cubicBezTo>
                <a:lnTo>
                  <a:pt x="17675" y="19395"/>
                </a:lnTo>
                <a:lnTo>
                  <a:pt x="17675" y="20197"/>
                </a:lnTo>
                <a:lnTo>
                  <a:pt x="17675" y="20254"/>
                </a:lnTo>
                <a:lnTo>
                  <a:pt x="17675" y="20999"/>
                </a:lnTo>
                <a:lnTo>
                  <a:pt x="18425" y="20999"/>
                </a:lnTo>
                <a:lnTo>
                  <a:pt x="19164" y="20999"/>
                </a:lnTo>
                <a:lnTo>
                  <a:pt x="19164" y="20243"/>
                </a:lnTo>
                <a:lnTo>
                  <a:pt x="19164" y="19431"/>
                </a:lnTo>
                <a:lnTo>
                  <a:pt x="19035" y="19311"/>
                </a:lnTo>
                <a:cubicBezTo>
                  <a:pt x="18939" y="19220"/>
                  <a:pt x="18884" y="19129"/>
                  <a:pt x="18850" y="18883"/>
                </a:cubicBezTo>
                <a:cubicBezTo>
                  <a:pt x="18848" y="18874"/>
                  <a:pt x="18847" y="18865"/>
                  <a:pt x="18846" y="18857"/>
                </a:cubicBezTo>
                <a:cubicBezTo>
                  <a:pt x="18845" y="18848"/>
                  <a:pt x="18844" y="18839"/>
                  <a:pt x="18843" y="18830"/>
                </a:cubicBezTo>
                <a:cubicBezTo>
                  <a:pt x="18812" y="18590"/>
                  <a:pt x="18799" y="18229"/>
                  <a:pt x="18791" y="17644"/>
                </a:cubicBezTo>
                <a:cubicBezTo>
                  <a:pt x="18788" y="17449"/>
                  <a:pt x="18786" y="16980"/>
                  <a:pt x="18784" y="16396"/>
                </a:cubicBezTo>
                <a:cubicBezTo>
                  <a:pt x="18780" y="15353"/>
                  <a:pt x="18779" y="13506"/>
                  <a:pt x="18779" y="11528"/>
                </a:cubicBezTo>
                <a:cubicBezTo>
                  <a:pt x="18779" y="10928"/>
                  <a:pt x="18778" y="10435"/>
                  <a:pt x="18778" y="9833"/>
                </a:cubicBezTo>
                <a:cubicBezTo>
                  <a:pt x="18778" y="9733"/>
                  <a:pt x="18778" y="9653"/>
                  <a:pt x="18778" y="9552"/>
                </a:cubicBezTo>
                <a:cubicBezTo>
                  <a:pt x="18779" y="9341"/>
                  <a:pt x="18779" y="9264"/>
                  <a:pt x="18779" y="9066"/>
                </a:cubicBezTo>
                <a:cubicBezTo>
                  <a:pt x="18780" y="6368"/>
                  <a:pt x="18784" y="3901"/>
                  <a:pt x="18792" y="3512"/>
                </a:cubicBezTo>
                <a:cubicBezTo>
                  <a:pt x="18800" y="3104"/>
                  <a:pt x="18807" y="2903"/>
                  <a:pt x="18824" y="2740"/>
                </a:cubicBezTo>
                <a:cubicBezTo>
                  <a:pt x="18835" y="2600"/>
                  <a:pt x="18849" y="2518"/>
                  <a:pt x="18867" y="2448"/>
                </a:cubicBezTo>
                <a:cubicBezTo>
                  <a:pt x="18902" y="2274"/>
                  <a:pt x="18957" y="2130"/>
                  <a:pt x="19005" y="2087"/>
                </a:cubicBezTo>
                <a:cubicBezTo>
                  <a:pt x="19098" y="2004"/>
                  <a:pt x="19132" y="1978"/>
                  <a:pt x="19146" y="1797"/>
                </a:cubicBezTo>
                <a:lnTo>
                  <a:pt x="19150" y="1128"/>
                </a:lnTo>
                <a:lnTo>
                  <a:pt x="19152" y="782"/>
                </a:lnTo>
                <a:cubicBezTo>
                  <a:pt x="19149" y="499"/>
                  <a:pt x="19141" y="388"/>
                  <a:pt x="19124" y="350"/>
                </a:cubicBezTo>
                <a:cubicBezTo>
                  <a:pt x="19108" y="314"/>
                  <a:pt x="18861" y="284"/>
                  <a:pt x="18576" y="284"/>
                </a:cubicBezTo>
                <a:lnTo>
                  <a:pt x="18058" y="284"/>
                </a:lnTo>
                <a:lnTo>
                  <a:pt x="17934" y="2219"/>
                </a:lnTo>
                <a:cubicBezTo>
                  <a:pt x="17865" y="3284"/>
                  <a:pt x="17673" y="6314"/>
                  <a:pt x="17507" y="8953"/>
                </a:cubicBezTo>
                <a:cubicBezTo>
                  <a:pt x="17504" y="8999"/>
                  <a:pt x="17502" y="9026"/>
                  <a:pt x="17499" y="9072"/>
                </a:cubicBezTo>
                <a:cubicBezTo>
                  <a:pt x="17427" y="10220"/>
                  <a:pt x="17346" y="11502"/>
                  <a:pt x="17290" y="12386"/>
                </a:cubicBezTo>
                <a:cubicBezTo>
                  <a:pt x="17243" y="13136"/>
                  <a:pt x="17199" y="13749"/>
                  <a:pt x="17191" y="13749"/>
                </a:cubicBezTo>
                <a:cubicBezTo>
                  <a:pt x="17191" y="13749"/>
                  <a:pt x="17190" y="13728"/>
                  <a:pt x="17190" y="13727"/>
                </a:cubicBezTo>
                <a:cubicBezTo>
                  <a:pt x="17190" y="13727"/>
                  <a:pt x="17189" y="13731"/>
                  <a:pt x="17189" y="13731"/>
                </a:cubicBezTo>
                <a:cubicBezTo>
                  <a:pt x="17180" y="13721"/>
                  <a:pt x="17023" y="11292"/>
                  <a:pt x="16838" y="8334"/>
                </a:cubicBezTo>
                <a:cubicBezTo>
                  <a:pt x="16654" y="5375"/>
                  <a:pt x="16466" y="2366"/>
                  <a:pt x="16421" y="1646"/>
                </a:cubicBezTo>
                <a:lnTo>
                  <a:pt x="16338" y="338"/>
                </a:lnTo>
                <a:lnTo>
                  <a:pt x="15793" y="310"/>
                </a:lnTo>
                <a:lnTo>
                  <a:pt x="15313" y="284"/>
                </a:lnTo>
                <a:lnTo>
                  <a:pt x="15248" y="284"/>
                </a:lnTo>
                <a:close/>
                <a:moveTo>
                  <a:pt x="7510" y="288"/>
                </a:moveTo>
                <a:lnTo>
                  <a:pt x="6775" y="312"/>
                </a:lnTo>
                <a:lnTo>
                  <a:pt x="6040" y="338"/>
                </a:lnTo>
                <a:lnTo>
                  <a:pt x="6035" y="1120"/>
                </a:lnTo>
                <a:lnTo>
                  <a:pt x="6035" y="1128"/>
                </a:lnTo>
                <a:lnTo>
                  <a:pt x="6039" y="1803"/>
                </a:lnTo>
                <a:cubicBezTo>
                  <a:pt x="6051" y="1973"/>
                  <a:pt x="6085" y="1998"/>
                  <a:pt x="6172" y="2083"/>
                </a:cubicBezTo>
                <a:cubicBezTo>
                  <a:pt x="6214" y="2123"/>
                  <a:pt x="6271" y="2252"/>
                  <a:pt x="6299" y="2368"/>
                </a:cubicBezTo>
                <a:cubicBezTo>
                  <a:pt x="6329" y="2489"/>
                  <a:pt x="6349" y="2582"/>
                  <a:pt x="6364" y="2836"/>
                </a:cubicBezTo>
                <a:cubicBezTo>
                  <a:pt x="6365" y="2851"/>
                  <a:pt x="6367" y="2865"/>
                  <a:pt x="6368" y="2881"/>
                </a:cubicBezTo>
                <a:cubicBezTo>
                  <a:pt x="6383" y="3068"/>
                  <a:pt x="6390" y="3430"/>
                  <a:pt x="6395" y="4579"/>
                </a:cubicBezTo>
                <a:cubicBezTo>
                  <a:pt x="6400" y="5711"/>
                  <a:pt x="6401" y="7488"/>
                  <a:pt x="6401" y="10370"/>
                </a:cubicBezTo>
                <a:cubicBezTo>
                  <a:pt x="6401" y="14208"/>
                  <a:pt x="6394" y="17631"/>
                  <a:pt x="6385" y="17976"/>
                </a:cubicBezTo>
                <a:cubicBezTo>
                  <a:pt x="6385" y="17980"/>
                  <a:pt x="6385" y="17984"/>
                  <a:pt x="6385" y="17988"/>
                </a:cubicBezTo>
                <a:cubicBezTo>
                  <a:pt x="6385" y="17989"/>
                  <a:pt x="6385" y="17992"/>
                  <a:pt x="6385" y="17992"/>
                </a:cubicBezTo>
                <a:cubicBezTo>
                  <a:pt x="6384" y="18033"/>
                  <a:pt x="6382" y="18068"/>
                  <a:pt x="6381" y="18107"/>
                </a:cubicBezTo>
                <a:cubicBezTo>
                  <a:pt x="6356" y="18938"/>
                  <a:pt x="6301" y="19224"/>
                  <a:pt x="6154" y="19315"/>
                </a:cubicBezTo>
                <a:lnTo>
                  <a:pt x="6112" y="19341"/>
                </a:lnTo>
                <a:lnTo>
                  <a:pt x="6031" y="19393"/>
                </a:lnTo>
                <a:lnTo>
                  <a:pt x="6031" y="20189"/>
                </a:lnTo>
                <a:lnTo>
                  <a:pt x="6031" y="20193"/>
                </a:lnTo>
                <a:cubicBezTo>
                  <a:pt x="6031" y="20814"/>
                  <a:pt x="6033" y="20947"/>
                  <a:pt x="6059" y="20997"/>
                </a:cubicBezTo>
                <a:lnTo>
                  <a:pt x="6500" y="21025"/>
                </a:lnTo>
                <a:cubicBezTo>
                  <a:pt x="7137" y="21065"/>
                  <a:pt x="8499" y="21016"/>
                  <a:pt x="8528" y="20953"/>
                </a:cubicBezTo>
                <a:cubicBezTo>
                  <a:pt x="8546" y="20914"/>
                  <a:pt x="8552" y="20094"/>
                  <a:pt x="8553" y="17572"/>
                </a:cubicBezTo>
                <a:lnTo>
                  <a:pt x="8553" y="15906"/>
                </a:lnTo>
                <a:lnTo>
                  <a:pt x="8553" y="14239"/>
                </a:lnTo>
                <a:lnTo>
                  <a:pt x="8452" y="14239"/>
                </a:lnTo>
                <a:lnTo>
                  <a:pt x="8451" y="14239"/>
                </a:lnTo>
                <a:lnTo>
                  <a:pt x="8351" y="14239"/>
                </a:lnTo>
                <a:lnTo>
                  <a:pt x="8326" y="14714"/>
                </a:lnTo>
                <a:lnTo>
                  <a:pt x="8306" y="15140"/>
                </a:lnTo>
                <a:cubicBezTo>
                  <a:pt x="8273" y="15853"/>
                  <a:pt x="8233" y="16466"/>
                  <a:pt x="8186" y="16987"/>
                </a:cubicBezTo>
                <a:cubicBezTo>
                  <a:pt x="8186" y="16990"/>
                  <a:pt x="8186" y="16993"/>
                  <a:pt x="8186" y="16995"/>
                </a:cubicBezTo>
                <a:cubicBezTo>
                  <a:pt x="8117" y="17794"/>
                  <a:pt x="8036" y="18330"/>
                  <a:pt x="7935" y="18666"/>
                </a:cubicBezTo>
                <a:cubicBezTo>
                  <a:pt x="7931" y="18678"/>
                  <a:pt x="7928" y="18692"/>
                  <a:pt x="7924" y="18704"/>
                </a:cubicBezTo>
                <a:cubicBezTo>
                  <a:pt x="7911" y="18749"/>
                  <a:pt x="7899" y="18800"/>
                  <a:pt x="7886" y="18840"/>
                </a:cubicBezTo>
                <a:cubicBezTo>
                  <a:pt x="7836" y="18994"/>
                  <a:pt x="7801" y="19050"/>
                  <a:pt x="7719" y="19072"/>
                </a:cubicBezTo>
                <a:cubicBezTo>
                  <a:pt x="7698" y="19088"/>
                  <a:pt x="7677" y="19101"/>
                  <a:pt x="7656" y="19110"/>
                </a:cubicBezTo>
                <a:cubicBezTo>
                  <a:pt x="7548" y="19151"/>
                  <a:pt x="7456" y="19128"/>
                  <a:pt x="7380" y="19052"/>
                </a:cubicBezTo>
                <a:cubicBezTo>
                  <a:pt x="7316" y="19024"/>
                  <a:pt x="7278" y="18979"/>
                  <a:pt x="7249" y="18893"/>
                </a:cubicBezTo>
                <a:cubicBezTo>
                  <a:pt x="7208" y="18769"/>
                  <a:pt x="7182" y="18711"/>
                  <a:pt x="7164" y="18408"/>
                </a:cubicBezTo>
                <a:lnTo>
                  <a:pt x="7140" y="18270"/>
                </a:lnTo>
                <a:lnTo>
                  <a:pt x="7140" y="17287"/>
                </a:lnTo>
                <a:cubicBezTo>
                  <a:pt x="7131" y="16226"/>
                  <a:pt x="7131" y="14381"/>
                  <a:pt x="7132" y="10893"/>
                </a:cubicBezTo>
                <a:cubicBezTo>
                  <a:pt x="7132" y="6947"/>
                  <a:pt x="7140" y="3501"/>
                  <a:pt x="7149" y="3232"/>
                </a:cubicBezTo>
                <a:cubicBezTo>
                  <a:pt x="7151" y="3162"/>
                  <a:pt x="7154" y="3096"/>
                  <a:pt x="7158" y="3031"/>
                </a:cubicBezTo>
                <a:cubicBezTo>
                  <a:pt x="7162" y="2901"/>
                  <a:pt x="7167" y="2818"/>
                  <a:pt x="7174" y="2762"/>
                </a:cubicBezTo>
                <a:cubicBezTo>
                  <a:pt x="7202" y="2511"/>
                  <a:pt x="7236" y="2342"/>
                  <a:pt x="7281" y="2229"/>
                </a:cubicBezTo>
                <a:cubicBezTo>
                  <a:pt x="7283" y="2223"/>
                  <a:pt x="7285" y="2217"/>
                  <a:pt x="7288" y="2211"/>
                </a:cubicBezTo>
                <a:cubicBezTo>
                  <a:pt x="7291" y="2203"/>
                  <a:pt x="7295" y="2193"/>
                  <a:pt x="7299" y="2185"/>
                </a:cubicBezTo>
                <a:cubicBezTo>
                  <a:pt x="7318" y="2141"/>
                  <a:pt x="7339" y="2107"/>
                  <a:pt x="7361" y="2087"/>
                </a:cubicBezTo>
                <a:cubicBezTo>
                  <a:pt x="7516" y="1948"/>
                  <a:pt x="7510" y="1989"/>
                  <a:pt x="7510" y="1096"/>
                </a:cubicBezTo>
                <a:lnTo>
                  <a:pt x="7510" y="288"/>
                </a:lnTo>
                <a:close/>
                <a:moveTo>
                  <a:pt x="19716" y="322"/>
                </a:moveTo>
                <a:cubicBezTo>
                  <a:pt x="19513" y="320"/>
                  <a:pt x="19385" y="327"/>
                  <a:pt x="19380" y="344"/>
                </a:cubicBezTo>
                <a:cubicBezTo>
                  <a:pt x="19371" y="378"/>
                  <a:pt x="19363" y="740"/>
                  <a:pt x="19363" y="1150"/>
                </a:cubicBezTo>
                <a:cubicBezTo>
                  <a:pt x="19363" y="1153"/>
                  <a:pt x="19363" y="1155"/>
                  <a:pt x="19363" y="1158"/>
                </a:cubicBezTo>
                <a:cubicBezTo>
                  <a:pt x="19363" y="1669"/>
                  <a:pt x="19359" y="1853"/>
                  <a:pt x="19397" y="1944"/>
                </a:cubicBezTo>
                <a:lnTo>
                  <a:pt x="19434" y="1978"/>
                </a:lnTo>
                <a:cubicBezTo>
                  <a:pt x="19468" y="2011"/>
                  <a:pt x="19497" y="2046"/>
                  <a:pt x="19523" y="2085"/>
                </a:cubicBezTo>
                <a:cubicBezTo>
                  <a:pt x="19523" y="2085"/>
                  <a:pt x="19523" y="2084"/>
                  <a:pt x="19523" y="2085"/>
                </a:cubicBezTo>
                <a:cubicBezTo>
                  <a:pt x="19552" y="2111"/>
                  <a:pt x="19578" y="2173"/>
                  <a:pt x="19603" y="2262"/>
                </a:cubicBezTo>
                <a:cubicBezTo>
                  <a:pt x="19633" y="2355"/>
                  <a:pt x="19656" y="2472"/>
                  <a:pt x="19676" y="2625"/>
                </a:cubicBezTo>
                <a:lnTo>
                  <a:pt x="19681" y="2657"/>
                </a:lnTo>
                <a:lnTo>
                  <a:pt x="19717" y="2879"/>
                </a:lnTo>
                <a:lnTo>
                  <a:pt x="19717" y="2931"/>
                </a:lnTo>
                <a:lnTo>
                  <a:pt x="19724" y="2985"/>
                </a:lnTo>
                <a:lnTo>
                  <a:pt x="19727" y="8296"/>
                </a:lnTo>
                <a:lnTo>
                  <a:pt x="19728" y="8750"/>
                </a:lnTo>
                <a:cubicBezTo>
                  <a:pt x="19733" y="11518"/>
                  <a:pt x="19733" y="14394"/>
                  <a:pt x="19729" y="15856"/>
                </a:cubicBezTo>
                <a:cubicBezTo>
                  <a:pt x="19727" y="17738"/>
                  <a:pt x="19719" y="18235"/>
                  <a:pt x="19699" y="18485"/>
                </a:cubicBezTo>
                <a:cubicBezTo>
                  <a:pt x="19693" y="18610"/>
                  <a:pt x="19685" y="18698"/>
                  <a:pt x="19674" y="18784"/>
                </a:cubicBezTo>
                <a:cubicBezTo>
                  <a:pt x="19665" y="18851"/>
                  <a:pt x="19653" y="18913"/>
                  <a:pt x="19640" y="18971"/>
                </a:cubicBezTo>
                <a:cubicBezTo>
                  <a:pt x="19638" y="18984"/>
                  <a:pt x="19635" y="18995"/>
                  <a:pt x="19632" y="19007"/>
                </a:cubicBezTo>
                <a:cubicBezTo>
                  <a:pt x="19609" y="19111"/>
                  <a:pt x="19580" y="19187"/>
                  <a:pt x="19544" y="19242"/>
                </a:cubicBezTo>
                <a:cubicBezTo>
                  <a:pt x="19506" y="19309"/>
                  <a:pt x="19466" y="19351"/>
                  <a:pt x="19425" y="19357"/>
                </a:cubicBezTo>
                <a:lnTo>
                  <a:pt x="19420" y="19357"/>
                </a:lnTo>
                <a:lnTo>
                  <a:pt x="19363" y="19395"/>
                </a:lnTo>
                <a:lnTo>
                  <a:pt x="19363" y="20175"/>
                </a:lnTo>
                <a:lnTo>
                  <a:pt x="19363" y="20195"/>
                </a:lnTo>
                <a:lnTo>
                  <a:pt x="19363" y="20987"/>
                </a:lnTo>
                <a:lnTo>
                  <a:pt x="19381" y="20997"/>
                </a:lnTo>
                <a:lnTo>
                  <a:pt x="19709" y="21033"/>
                </a:lnTo>
                <a:cubicBezTo>
                  <a:pt x="19899" y="21055"/>
                  <a:pt x="20311" y="21057"/>
                  <a:pt x="20624" y="21039"/>
                </a:cubicBezTo>
                <a:cubicBezTo>
                  <a:pt x="20937" y="21021"/>
                  <a:pt x="21285" y="21005"/>
                  <a:pt x="21397" y="21003"/>
                </a:cubicBezTo>
                <a:lnTo>
                  <a:pt x="21600" y="20999"/>
                </a:lnTo>
                <a:lnTo>
                  <a:pt x="21600" y="15930"/>
                </a:lnTo>
                <a:lnTo>
                  <a:pt x="21556" y="16547"/>
                </a:lnTo>
                <a:cubicBezTo>
                  <a:pt x="21407" y="18628"/>
                  <a:pt x="21268" y="19176"/>
                  <a:pt x="20890" y="19176"/>
                </a:cubicBezTo>
                <a:cubicBezTo>
                  <a:pt x="20692" y="19176"/>
                  <a:pt x="20602" y="19040"/>
                  <a:pt x="20538" y="18650"/>
                </a:cubicBezTo>
                <a:cubicBezTo>
                  <a:pt x="20497" y="18401"/>
                  <a:pt x="20492" y="18243"/>
                  <a:pt x="20478" y="16774"/>
                </a:cubicBezTo>
                <a:cubicBezTo>
                  <a:pt x="20469" y="15891"/>
                  <a:pt x="20464" y="14284"/>
                  <a:pt x="20467" y="13204"/>
                </a:cubicBezTo>
                <a:lnTo>
                  <a:pt x="20472" y="11242"/>
                </a:lnTo>
                <a:lnTo>
                  <a:pt x="20577" y="11206"/>
                </a:lnTo>
                <a:cubicBezTo>
                  <a:pt x="20740" y="11151"/>
                  <a:pt x="20875" y="11284"/>
                  <a:pt x="20929" y="11550"/>
                </a:cubicBezTo>
                <a:cubicBezTo>
                  <a:pt x="20974" y="11776"/>
                  <a:pt x="21010" y="12360"/>
                  <a:pt x="21040" y="13395"/>
                </a:cubicBezTo>
                <a:lnTo>
                  <a:pt x="21053" y="13803"/>
                </a:lnTo>
                <a:lnTo>
                  <a:pt x="21156" y="13803"/>
                </a:lnTo>
                <a:lnTo>
                  <a:pt x="21260" y="13803"/>
                </a:lnTo>
                <a:lnTo>
                  <a:pt x="21260" y="10262"/>
                </a:lnTo>
                <a:lnTo>
                  <a:pt x="21260" y="6716"/>
                </a:lnTo>
                <a:lnTo>
                  <a:pt x="21147" y="6716"/>
                </a:lnTo>
                <a:lnTo>
                  <a:pt x="21034" y="6716"/>
                </a:lnTo>
                <a:lnTo>
                  <a:pt x="21023" y="7234"/>
                </a:lnTo>
                <a:cubicBezTo>
                  <a:pt x="20997" y="8372"/>
                  <a:pt x="20990" y="8508"/>
                  <a:pt x="20930" y="8852"/>
                </a:cubicBezTo>
                <a:cubicBezTo>
                  <a:pt x="20862" y="9238"/>
                  <a:pt x="20749" y="9383"/>
                  <a:pt x="20567" y="9315"/>
                </a:cubicBezTo>
                <a:lnTo>
                  <a:pt x="20472" y="9279"/>
                </a:lnTo>
                <a:lnTo>
                  <a:pt x="20472" y="5737"/>
                </a:lnTo>
                <a:lnTo>
                  <a:pt x="20472" y="2191"/>
                </a:lnTo>
                <a:lnTo>
                  <a:pt x="20814" y="2199"/>
                </a:lnTo>
                <a:cubicBezTo>
                  <a:pt x="21281" y="2210"/>
                  <a:pt x="21309" y="2310"/>
                  <a:pt x="21452" y="4428"/>
                </a:cubicBezTo>
                <a:cubicBezTo>
                  <a:pt x="21513" y="5339"/>
                  <a:pt x="21540" y="5626"/>
                  <a:pt x="21566" y="5626"/>
                </a:cubicBezTo>
                <a:cubicBezTo>
                  <a:pt x="21591" y="5626"/>
                  <a:pt x="21598" y="5333"/>
                  <a:pt x="21600" y="428"/>
                </a:cubicBezTo>
                <a:lnTo>
                  <a:pt x="20499" y="354"/>
                </a:lnTo>
                <a:cubicBezTo>
                  <a:pt x="20196" y="334"/>
                  <a:pt x="19919" y="324"/>
                  <a:pt x="19716" y="322"/>
                </a:cubicBezTo>
                <a:close/>
                <a:moveTo>
                  <a:pt x="13379" y="2034"/>
                </a:moveTo>
                <a:cubicBezTo>
                  <a:pt x="13448" y="2019"/>
                  <a:pt x="13521" y="2072"/>
                  <a:pt x="13596" y="2199"/>
                </a:cubicBezTo>
                <a:cubicBezTo>
                  <a:pt x="13716" y="2404"/>
                  <a:pt x="13837" y="3051"/>
                  <a:pt x="13909" y="3866"/>
                </a:cubicBezTo>
                <a:cubicBezTo>
                  <a:pt x="14055" y="5520"/>
                  <a:pt x="14128" y="9022"/>
                  <a:pt x="14092" y="12573"/>
                </a:cubicBezTo>
                <a:cubicBezTo>
                  <a:pt x="14051" y="16478"/>
                  <a:pt x="13929" y="18356"/>
                  <a:pt x="13669" y="19082"/>
                </a:cubicBezTo>
                <a:cubicBezTo>
                  <a:pt x="13553" y="19404"/>
                  <a:pt x="13365" y="19520"/>
                  <a:pt x="13238" y="19349"/>
                </a:cubicBezTo>
                <a:cubicBezTo>
                  <a:pt x="13114" y="19181"/>
                  <a:pt x="12939" y="18137"/>
                  <a:pt x="12872" y="17166"/>
                </a:cubicBezTo>
                <a:cubicBezTo>
                  <a:pt x="12773" y="15739"/>
                  <a:pt x="12742" y="14534"/>
                  <a:pt x="12731" y="11671"/>
                </a:cubicBezTo>
                <a:cubicBezTo>
                  <a:pt x="12715" y="7616"/>
                  <a:pt x="12758" y="5600"/>
                  <a:pt x="12897" y="3924"/>
                </a:cubicBezTo>
                <a:cubicBezTo>
                  <a:pt x="12994" y="2747"/>
                  <a:pt x="13171" y="2080"/>
                  <a:pt x="13379" y="2034"/>
                </a:cubicBezTo>
                <a:close/>
              </a:path>
            </a:pathLst>
          </a:custGeom>
          <a:ln w="12700">
            <a:miter lim="400000"/>
          </a:ln>
          <a:effectLst>
            <a:outerShdw blurRad="152400" dist="388253" dir="6470986" rotWithShape="0">
              <a:srgbClr val="000000">
                <a:alpha val="19000"/>
              </a:srgbClr>
            </a:outerShdw>
          </a:effectLst>
        </p:spPr>
      </p:pic>
      <p:pic>
        <p:nvPicPr>
          <p:cNvPr id="140" name="Screen Shot 2017-04-28 at 12.00.57 PM.png" descr="Screen Shot 2017-04-28 at 12.00.57 PM.png"/>
          <p:cNvPicPr>
            <a:picLocks noChangeAspect="1"/>
          </p:cNvPicPr>
          <p:nvPr/>
        </p:nvPicPr>
        <p:blipFill>
          <a:blip r:embed="rId7"/>
          <a:stretch>
            <a:fillRect/>
          </a:stretch>
        </p:blipFill>
        <p:spPr>
          <a:xfrm>
            <a:off x="5413408" y="3743522"/>
            <a:ext cx="1419457" cy="1329739"/>
          </a:xfrm>
          <a:prstGeom prst="rect">
            <a:avLst/>
          </a:prstGeom>
          <a:ln w="12700">
            <a:miter lim="400000"/>
          </a:ln>
        </p:spPr>
      </p:pic>
      <p:sp>
        <p:nvSpPr>
          <p:cNvPr id="2" name="TextBox 1">
            <a:extLst>
              <a:ext uri="{FF2B5EF4-FFF2-40B4-BE49-F238E27FC236}">
                <a16:creationId xmlns:a16="http://schemas.microsoft.com/office/drawing/2014/main" id="{14BA5258-B7D7-9C4E-9DEC-B632EA7FAF0A}"/>
              </a:ext>
            </a:extLst>
          </p:cNvPr>
          <p:cNvSpPr txBox="1"/>
          <p:nvPr/>
        </p:nvSpPr>
        <p:spPr>
          <a:xfrm>
            <a:off x="997528" y="5519378"/>
            <a:ext cx="10321636" cy="820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2500" dirty="0">
                <a:solidFill>
                  <a:srgbClr val="000000"/>
                </a:solidFill>
                <a:sym typeface="Helvetica Light"/>
              </a:rPr>
              <a:t>Use this reference slide deck to help answer questions and gain additional information for your journey.</a:t>
            </a:r>
          </a:p>
        </p:txBody>
      </p:sp>
    </p:spTree>
    <p:extLst>
      <p:ext uri="{BB962C8B-B14F-4D97-AF65-F5344CB8AC3E}">
        <p14:creationId xmlns:p14="http://schemas.microsoft.com/office/powerpoint/2010/main" val="4261202592"/>
      </p:ext>
    </p:extLst>
  </p:cSld>
  <p:clrMapOvr>
    <a:masterClrMapping/>
  </p:clrMapOvr>
  <p:timing>
    <p:tnLst>
      <p:par>
        <p:cTn id="1" dur="indefinite" restart="never" fill="hold" nodeType="tmRoot">
          <p:childTnLst>
            <p:seq concurrent="1" prevAc="none" nextAc="seek">
              <p:cTn id="2" dur="indefinite" fill="hold" nodeType="mainSeq">
                <p:childTnLst>
                  <p:par>
                    <p:cTn id="3" fill="hold"/>
                  </p:par>
                </p:childTnLst>
              </p:cTn>
              <p:prevCondLst>
                <p:cond evt="onPrev" delay="0">
                  <p:tgtEl>
                    <p:sldTgt/>
                  </p:tgtEl>
                </p:cond>
              </p:prevCondLst>
              <p:nextCondLst>
                <p:cond evt="onNext" delay="0">
                  <p:tgtEl>
                    <p:sldTgt/>
                  </p:tgtEl>
                </p:cond>
              </p:nextCondLst>
            </p:seq>
            <p:audio>
              <p:cMediaNode numSld="999" showWhenStopped="0">
                <p:cTn id="4" fill="hold" display="0">
                  <p:stCondLst>
                    <p:cond delay="indefinite"/>
                  </p:stCondLst>
                </p:cTn>
                <p:tgtEl>
                  <p:spTgt spid="13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Image" descr="Image"/>
          <p:cNvPicPr>
            <a:picLocks/>
          </p:cNvPicPr>
          <p:nvPr/>
        </p:nvPicPr>
        <p:blipFill>
          <a:blip r:embed="rId3">
            <a:alphaModFix amt="75000"/>
          </a:blip>
          <a:srcRect b="7025"/>
          <a:stretch>
            <a:fillRect/>
          </a:stretch>
        </p:blipFill>
        <p:spPr>
          <a:xfrm rot="16200000">
            <a:off x="1708605" y="-2944408"/>
            <a:ext cx="8806433" cy="13108369"/>
          </a:xfrm>
          <a:prstGeom prst="rect">
            <a:avLst/>
          </a:prstGeom>
          <a:ln w="12700">
            <a:miter lim="400000"/>
          </a:ln>
        </p:spPr>
      </p:pic>
      <p:pic>
        <p:nvPicPr>
          <p:cNvPr id="500" name="Screen Shot 2017-09-14 at 9.21.13 AM.png" descr="Screen Shot 2017-09-14 at 9.21.13 AM.png"/>
          <p:cNvPicPr>
            <a:picLocks noChangeAspect="1"/>
          </p:cNvPicPr>
          <p:nvPr/>
        </p:nvPicPr>
        <p:blipFill>
          <a:blip r:embed="rId4"/>
          <a:srcRect l="2217" t="1845" r="2045" b="2240"/>
          <a:stretch>
            <a:fillRect/>
          </a:stretch>
        </p:blipFill>
        <p:spPr>
          <a:xfrm>
            <a:off x="4832467" y="107664"/>
            <a:ext cx="6635848" cy="6642622"/>
          </a:xfrm>
          <a:custGeom>
            <a:avLst/>
            <a:gdLst/>
            <a:ahLst/>
            <a:cxnLst>
              <a:cxn ang="0">
                <a:pos x="wd2" y="hd2"/>
              </a:cxn>
              <a:cxn ang="5400000">
                <a:pos x="wd2" y="hd2"/>
              </a:cxn>
              <a:cxn ang="10800000">
                <a:pos x="wd2" y="hd2"/>
              </a:cxn>
              <a:cxn ang="16200000">
                <a:pos x="wd2" y="hd2"/>
              </a:cxn>
            </a:cxnLst>
            <a:rect l="0" t="0" r="r" b="b"/>
            <a:pathLst>
              <a:path w="21583" h="21581" extrusionOk="0">
                <a:moveTo>
                  <a:pt x="10793" y="0"/>
                </a:moveTo>
                <a:cubicBezTo>
                  <a:pt x="10285" y="0"/>
                  <a:pt x="9777" y="21"/>
                  <a:pt x="9521" y="64"/>
                </a:cubicBezTo>
                <a:cubicBezTo>
                  <a:pt x="9452" y="76"/>
                  <a:pt x="9316" y="95"/>
                  <a:pt x="9219" y="106"/>
                </a:cubicBezTo>
                <a:cubicBezTo>
                  <a:pt x="9121" y="117"/>
                  <a:pt x="8971" y="140"/>
                  <a:pt x="8885" y="157"/>
                </a:cubicBezTo>
                <a:cubicBezTo>
                  <a:pt x="8799" y="175"/>
                  <a:pt x="8667" y="198"/>
                  <a:pt x="8592" y="210"/>
                </a:cubicBezTo>
                <a:cubicBezTo>
                  <a:pt x="8518" y="222"/>
                  <a:pt x="8429" y="241"/>
                  <a:pt x="8395" y="252"/>
                </a:cubicBezTo>
                <a:cubicBezTo>
                  <a:pt x="8361" y="263"/>
                  <a:pt x="8257" y="290"/>
                  <a:pt x="8165" y="312"/>
                </a:cubicBezTo>
                <a:cubicBezTo>
                  <a:pt x="7924" y="369"/>
                  <a:pt x="7680" y="436"/>
                  <a:pt x="7605" y="467"/>
                </a:cubicBezTo>
                <a:cubicBezTo>
                  <a:pt x="7569" y="482"/>
                  <a:pt x="7502" y="502"/>
                  <a:pt x="7456" y="511"/>
                </a:cubicBezTo>
                <a:cubicBezTo>
                  <a:pt x="7410" y="519"/>
                  <a:pt x="7363" y="533"/>
                  <a:pt x="7352" y="542"/>
                </a:cubicBezTo>
                <a:cubicBezTo>
                  <a:pt x="7341" y="551"/>
                  <a:pt x="7280" y="574"/>
                  <a:pt x="7216" y="594"/>
                </a:cubicBezTo>
                <a:cubicBezTo>
                  <a:pt x="7109" y="627"/>
                  <a:pt x="6991" y="670"/>
                  <a:pt x="6893" y="712"/>
                </a:cubicBezTo>
                <a:cubicBezTo>
                  <a:pt x="6870" y="722"/>
                  <a:pt x="6800" y="749"/>
                  <a:pt x="6737" y="772"/>
                </a:cubicBezTo>
                <a:cubicBezTo>
                  <a:pt x="6341" y="921"/>
                  <a:pt x="5613" y="1288"/>
                  <a:pt x="5145" y="1575"/>
                </a:cubicBezTo>
                <a:cubicBezTo>
                  <a:pt x="4907" y="1721"/>
                  <a:pt x="4584" y="1940"/>
                  <a:pt x="4392" y="2085"/>
                </a:cubicBezTo>
                <a:cubicBezTo>
                  <a:pt x="4279" y="2171"/>
                  <a:pt x="4160" y="2260"/>
                  <a:pt x="4128" y="2283"/>
                </a:cubicBezTo>
                <a:cubicBezTo>
                  <a:pt x="4071" y="2324"/>
                  <a:pt x="3774" y="2564"/>
                  <a:pt x="3755" y="2585"/>
                </a:cubicBezTo>
                <a:cubicBezTo>
                  <a:pt x="3749" y="2591"/>
                  <a:pt x="3632" y="2699"/>
                  <a:pt x="3494" y="2825"/>
                </a:cubicBezTo>
                <a:cubicBezTo>
                  <a:pt x="3207" y="3088"/>
                  <a:pt x="3102" y="3193"/>
                  <a:pt x="2833" y="3485"/>
                </a:cubicBezTo>
                <a:cubicBezTo>
                  <a:pt x="2726" y="3600"/>
                  <a:pt x="2622" y="3713"/>
                  <a:pt x="2602" y="3735"/>
                </a:cubicBezTo>
                <a:cubicBezTo>
                  <a:pt x="2443" y="3902"/>
                  <a:pt x="1853" y="4689"/>
                  <a:pt x="1701" y="4937"/>
                </a:cubicBezTo>
                <a:cubicBezTo>
                  <a:pt x="1690" y="4955"/>
                  <a:pt x="1635" y="5043"/>
                  <a:pt x="1581" y="5132"/>
                </a:cubicBezTo>
                <a:cubicBezTo>
                  <a:pt x="1526" y="5222"/>
                  <a:pt x="1481" y="5299"/>
                  <a:pt x="1481" y="5305"/>
                </a:cubicBezTo>
                <a:cubicBezTo>
                  <a:pt x="1481" y="5310"/>
                  <a:pt x="1458" y="5349"/>
                  <a:pt x="1430" y="5392"/>
                </a:cubicBezTo>
                <a:cubicBezTo>
                  <a:pt x="1339" y="5531"/>
                  <a:pt x="1070" y="6055"/>
                  <a:pt x="924" y="6377"/>
                </a:cubicBezTo>
                <a:cubicBezTo>
                  <a:pt x="890" y="6451"/>
                  <a:pt x="847" y="6546"/>
                  <a:pt x="828" y="6588"/>
                </a:cubicBezTo>
                <a:cubicBezTo>
                  <a:pt x="809" y="6630"/>
                  <a:pt x="793" y="6677"/>
                  <a:pt x="793" y="6693"/>
                </a:cubicBezTo>
                <a:cubicBezTo>
                  <a:pt x="793" y="6709"/>
                  <a:pt x="785" y="6731"/>
                  <a:pt x="775" y="6742"/>
                </a:cubicBezTo>
                <a:cubicBezTo>
                  <a:pt x="766" y="6753"/>
                  <a:pt x="746" y="6795"/>
                  <a:pt x="731" y="6835"/>
                </a:cubicBezTo>
                <a:cubicBezTo>
                  <a:pt x="716" y="6875"/>
                  <a:pt x="691" y="6936"/>
                  <a:pt x="677" y="6970"/>
                </a:cubicBezTo>
                <a:cubicBezTo>
                  <a:pt x="663" y="7005"/>
                  <a:pt x="637" y="7081"/>
                  <a:pt x="618" y="7141"/>
                </a:cubicBezTo>
                <a:cubicBezTo>
                  <a:pt x="600" y="7200"/>
                  <a:pt x="574" y="7274"/>
                  <a:pt x="560" y="7307"/>
                </a:cubicBezTo>
                <a:cubicBezTo>
                  <a:pt x="491" y="7473"/>
                  <a:pt x="241" y="8388"/>
                  <a:pt x="209" y="8595"/>
                </a:cubicBezTo>
                <a:cubicBezTo>
                  <a:pt x="200" y="8652"/>
                  <a:pt x="177" y="8780"/>
                  <a:pt x="159" y="8878"/>
                </a:cubicBezTo>
                <a:cubicBezTo>
                  <a:pt x="47" y="9474"/>
                  <a:pt x="2" y="10016"/>
                  <a:pt x="0" y="10752"/>
                </a:cubicBezTo>
                <a:cubicBezTo>
                  <a:pt x="-1" y="11352"/>
                  <a:pt x="21" y="11822"/>
                  <a:pt x="63" y="12074"/>
                </a:cubicBezTo>
                <a:cubicBezTo>
                  <a:pt x="75" y="12143"/>
                  <a:pt x="104" y="12335"/>
                  <a:pt x="127" y="12501"/>
                </a:cubicBezTo>
                <a:cubicBezTo>
                  <a:pt x="151" y="12667"/>
                  <a:pt x="179" y="12841"/>
                  <a:pt x="189" y="12887"/>
                </a:cubicBezTo>
                <a:cubicBezTo>
                  <a:pt x="200" y="12933"/>
                  <a:pt x="217" y="13017"/>
                  <a:pt x="227" y="13074"/>
                </a:cubicBezTo>
                <a:cubicBezTo>
                  <a:pt x="260" y="13249"/>
                  <a:pt x="451" y="13970"/>
                  <a:pt x="482" y="14033"/>
                </a:cubicBezTo>
                <a:cubicBezTo>
                  <a:pt x="493" y="14056"/>
                  <a:pt x="506" y="14094"/>
                  <a:pt x="510" y="14117"/>
                </a:cubicBezTo>
                <a:cubicBezTo>
                  <a:pt x="517" y="14157"/>
                  <a:pt x="630" y="14490"/>
                  <a:pt x="661" y="14564"/>
                </a:cubicBezTo>
                <a:cubicBezTo>
                  <a:pt x="683" y="14616"/>
                  <a:pt x="745" y="14776"/>
                  <a:pt x="782" y="14876"/>
                </a:cubicBezTo>
                <a:cubicBezTo>
                  <a:pt x="801" y="14928"/>
                  <a:pt x="843" y="15027"/>
                  <a:pt x="875" y="15095"/>
                </a:cubicBezTo>
                <a:cubicBezTo>
                  <a:pt x="908" y="15164"/>
                  <a:pt x="960" y="15276"/>
                  <a:pt x="991" y="15345"/>
                </a:cubicBezTo>
                <a:cubicBezTo>
                  <a:pt x="1050" y="15477"/>
                  <a:pt x="1092" y="15563"/>
                  <a:pt x="1251" y="15866"/>
                </a:cubicBezTo>
                <a:cubicBezTo>
                  <a:pt x="1408" y="16166"/>
                  <a:pt x="1560" y="16426"/>
                  <a:pt x="1644" y="16538"/>
                </a:cubicBezTo>
                <a:cubicBezTo>
                  <a:pt x="1672" y="16575"/>
                  <a:pt x="1687" y="16606"/>
                  <a:pt x="1678" y="16606"/>
                </a:cubicBezTo>
                <a:cubicBezTo>
                  <a:pt x="1669" y="16606"/>
                  <a:pt x="1681" y="16627"/>
                  <a:pt x="1704" y="16652"/>
                </a:cubicBezTo>
                <a:cubicBezTo>
                  <a:pt x="1727" y="16678"/>
                  <a:pt x="1804" y="16784"/>
                  <a:pt x="1874" y="16887"/>
                </a:cubicBezTo>
                <a:cubicBezTo>
                  <a:pt x="2073" y="17181"/>
                  <a:pt x="2194" y="17346"/>
                  <a:pt x="2332" y="17514"/>
                </a:cubicBezTo>
                <a:cubicBezTo>
                  <a:pt x="2352" y="17538"/>
                  <a:pt x="2396" y="17593"/>
                  <a:pt x="2430" y="17637"/>
                </a:cubicBezTo>
                <a:cubicBezTo>
                  <a:pt x="2465" y="17680"/>
                  <a:pt x="2602" y="17839"/>
                  <a:pt x="2735" y="17989"/>
                </a:cubicBezTo>
                <a:cubicBezTo>
                  <a:pt x="3596" y="18955"/>
                  <a:pt x="4605" y="19745"/>
                  <a:pt x="5757" y="20352"/>
                </a:cubicBezTo>
                <a:cubicBezTo>
                  <a:pt x="5984" y="20471"/>
                  <a:pt x="6253" y="20606"/>
                  <a:pt x="6266" y="20606"/>
                </a:cubicBezTo>
                <a:cubicBezTo>
                  <a:pt x="6272" y="20606"/>
                  <a:pt x="6336" y="20633"/>
                  <a:pt x="6408" y="20666"/>
                </a:cubicBezTo>
                <a:cubicBezTo>
                  <a:pt x="6664" y="20783"/>
                  <a:pt x="6729" y="20810"/>
                  <a:pt x="6956" y="20894"/>
                </a:cubicBezTo>
                <a:cubicBezTo>
                  <a:pt x="7227" y="20995"/>
                  <a:pt x="7653" y="21136"/>
                  <a:pt x="7770" y="21165"/>
                </a:cubicBezTo>
                <a:cubicBezTo>
                  <a:pt x="7815" y="21176"/>
                  <a:pt x="7923" y="21205"/>
                  <a:pt x="8009" y="21228"/>
                </a:cubicBezTo>
                <a:cubicBezTo>
                  <a:pt x="8248" y="21292"/>
                  <a:pt x="8592" y="21371"/>
                  <a:pt x="8697" y="21386"/>
                </a:cubicBezTo>
                <a:cubicBezTo>
                  <a:pt x="8749" y="21394"/>
                  <a:pt x="8814" y="21408"/>
                  <a:pt x="8843" y="21419"/>
                </a:cubicBezTo>
                <a:cubicBezTo>
                  <a:pt x="8872" y="21429"/>
                  <a:pt x="8975" y="21447"/>
                  <a:pt x="9073" y="21459"/>
                </a:cubicBezTo>
                <a:cubicBezTo>
                  <a:pt x="9170" y="21470"/>
                  <a:pt x="9358" y="21495"/>
                  <a:pt x="9490" y="21513"/>
                </a:cubicBezTo>
                <a:cubicBezTo>
                  <a:pt x="9621" y="21532"/>
                  <a:pt x="9856" y="21554"/>
                  <a:pt x="10011" y="21562"/>
                </a:cubicBezTo>
                <a:cubicBezTo>
                  <a:pt x="10709" y="21600"/>
                  <a:pt x="11607" y="21578"/>
                  <a:pt x="12096" y="21512"/>
                </a:cubicBezTo>
                <a:cubicBezTo>
                  <a:pt x="12228" y="21494"/>
                  <a:pt x="12411" y="21470"/>
                  <a:pt x="12503" y="21459"/>
                </a:cubicBezTo>
                <a:cubicBezTo>
                  <a:pt x="12595" y="21448"/>
                  <a:pt x="12684" y="21433"/>
                  <a:pt x="12701" y="21427"/>
                </a:cubicBezTo>
                <a:cubicBezTo>
                  <a:pt x="12718" y="21421"/>
                  <a:pt x="12807" y="21401"/>
                  <a:pt x="12899" y="21384"/>
                </a:cubicBezTo>
                <a:cubicBezTo>
                  <a:pt x="13113" y="21345"/>
                  <a:pt x="13556" y="21241"/>
                  <a:pt x="13734" y="21188"/>
                </a:cubicBezTo>
                <a:cubicBezTo>
                  <a:pt x="13991" y="21112"/>
                  <a:pt x="14304" y="21016"/>
                  <a:pt x="14338" y="21002"/>
                </a:cubicBezTo>
                <a:cubicBezTo>
                  <a:pt x="14404" y="20976"/>
                  <a:pt x="14564" y="20915"/>
                  <a:pt x="14610" y="20898"/>
                </a:cubicBezTo>
                <a:cubicBezTo>
                  <a:pt x="14836" y="20813"/>
                  <a:pt x="14913" y="20783"/>
                  <a:pt x="14985" y="20751"/>
                </a:cubicBezTo>
                <a:cubicBezTo>
                  <a:pt x="15030" y="20731"/>
                  <a:pt x="15106" y="20697"/>
                  <a:pt x="15152" y="20677"/>
                </a:cubicBezTo>
                <a:cubicBezTo>
                  <a:pt x="15353" y="20589"/>
                  <a:pt x="15552" y="20497"/>
                  <a:pt x="15603" y="20469"/>
                </a:cubicBezTo>
                <a:cubicBezTo>
                  <a:pt x="15634" y="20452"/>
                  <a:pt x="15728" y="20403"/>
                  <a:pt x="15812" y="20359"/>
                </a:cubicBezTo>
                <a:cubicBezTo>
                  <a:pt x="16134" y="20190"/>
                  <a:pt x="16449" y="20007"/>
                  <a:pt x="16622" y="19889"/>
                </a:cubicBezTo>
                <a:cubicBezTo>
                  <a:pt x="16674" y="19853"/>
                  <a:pt x="16732" y="19815"/>
                  <a:pt x="16751" y="19804"/>
                </a:cubicBezTo>
                <a:cubicBezTo>
                  <a:pt x="16940" y="19692"/>
                  <a:pt x="17534" y="19251"/>
                  <a:pt x="17717" y="19087"/>
                </a:cubicBezTo>
                <a:cubicBezTo>
                  <a:pt x="17763" y="19046"/>
                  <a:pt x="17867" y="18956"/>
                  <a:pt x="17947" y="18887"/>
                </a:cubicBezTo>
                <a:cubicBezTo>
                  <a:pt x="18129" y="18731"/>
                  <a:pt x="18749" y="18113"/>
                  <a:pt x="18878" y="17960"/>
                </a:cubicBezTo>
                <a:cubicBezTo>
                  <a:pt x="19018" y="17792"/>
                  <a:pt x="19144" y="17645"/>
                  <a:pt x="19173" y="17616"/>
                </a:cubicBezTo>
                <a:cubicBezTo>
                  <a:pt x="19186" y="17601"/>
                  <a:pt x="19232" y="17544"/>
                  <a:pt x="19275" y="17488"/>
                </a:cubicBezTo>
                <a:cubicBezTo>
                  <a:pt x="19317" y="17432"/>
                  <a:pt x="19385" y="17345"/>
                  <a:pt x="19426" y="17293"/>
                </a:cubicBezTo>
                <a:cubicBezTo>
                  <a:pt x="19544" y="17143"/>
                  <a:pt x="20005" y="16447"/>
                  <a:pt x="20137" y="16220"/>
                </a:cubicBezTo>
                <a:cubicBezTo>
                  <a:pt x="20348" y="15859"/>
                  <a:pt x="20677" y="15190"/>
                  <a:pt x="20793" y="14887"/>
                </a:cubicBezTo>
                <a:cubicBezTo>
                  <a:pt x="20819" y="14818"/>
                  <a:pt x="20852" y="14734"/>
                  <a:pt x="20867" y="14700"/>
                </a:cubicBezTo>
                <a:cubicBezTo>
                  <a:pt x="20927" y="14557"/>
                  <a:pt x="20970" y="14434"/>
                  <a:pt x="21037" y="14220"/>
                </a:cubicBezTo>
                <a:cubicBezTo>
                  <a:pt x="21066" y="14128"/>
                  <a:pt x="21097" y="14044"/>
                  <a:pt x="21108" y="14034"/>
                </a:cubicBezTo>
                <a:cubicBezTo>
                  <a:pt x="21118" y="14023"/>
                  <a:pt x="21126" y="13996"/>
                  <a:pt x="21126" y="13975"/>
                </a:cubicBezTo>
                <a:cubicBezTo>
                  <a:pt x="21126" y="13938"/>
                  <a:pt x="21174" y="13767"/>
                  <a:pt x="21209" y="13678"/>
                </a:cubicBezTo>
                <a:cubicBezTo>
                  <a:pt x="21219" y="13655"/>
                  <a:pt x="21236" y="13590"/>
                  <a:pt x="21248" y="13533"/>
                </a:cubicBezTo>
                <a:cubicBezTo>
                  <a:pt x="21261" y="13475"/>
                  <a:pt x="21299" y="13302"/>
                  <a:pt x="21335" y="13147"/>
                </a:cubicBezTo>
                <a:cubicBezTo>
                  <a:pt x="21370" y="12992"/>
                  <a:pt x="21408" y="12810"/>
                  <a:pt x="21419" y="12741"/>
                </a:cubicBezTo>
                <a:cubicBezTo>
                  <a:pt x="21430" y="12672"/>
                  <a:pt x="21448" y="12566"/>
                  <a:pt x="21459" y="12504"/>
                </a:cubicBezTo>
                <a:cubicBezTo>
                  <a:pt x="21479" y="12396"/>
                  <a:pt x="21516" y="12071"/>
                  <a:pt x="21565" y="11585"/>
                </a:cubicBezTo>
                <a:cubicBezTo>
                  <a:pt x="21599" y="11249"/>
                  <a:pt x="21581" y="10085"/>
                  <a:pt x="21536" y="9668"/>
                </a:cubicBezTo>
                <a:cubicBezTo>
                  <a:pt x="21517" y="9491"/>
                  <a:pt x="21486" y="9256"/>
                  <a:pt x="21468" y="9148"/>
                </a:cubicBezTo>
                <a:cubicBezTo>
                  <a:pt x="21450" y="9039"/>
                  <a:pt x="21429" y="8902"/>
                  <a:pt x="21419" y="8845"/>
                </a:cubicBezTo>
                <a:cubicBezTo>
                  <a:pt x="21410" y="8788"/>
                  <a:pt x="21387" y="8671"/>
                  <a:pt x="21368" y="8585"/>
                </a:cubicBezTo>
                <a:cubicBezTo>
                  <a:pt x="21349" y="8499"/>
                  <a:pt x="21329" y="8401"/>
                  <a:pt x="21323" y="8366"/>
                </a:cubicBezTo>
                <a:cubicBezTo>
                  <a:pt x="21317" y="8332"/>
                  <a:pt x="21300" y="8261"/>
                  <a:pt x="21284" y="8209"/>
                </a:cubicBezTo>
                <a:cubicBezTo>
                  <a:pt x="21268" y="8158"/>
                  <a:pt x="21248" y="8079"/>
                  <a:pt x="21240" y="8033"/>
                </a:cubicBezTo>
                <a:cubicBezTo>
                  <a:pt x="21233" y="7987"/>
                  <a:pt x="21204" y="7883"/>
                  <a:pt x="21177" y="7802"/>
                </a:cubicBezTo>
                <a:cubicBezTo>
                  <a:pt x="21149" y="7721"/>
                  <a:pt x="21126" y="7643"/>
                  <a:pt x="21126" y="7628"/>
                </a:cubicBezTo>
                <a:cubicBezTo>
                  <a:pt x="21126" y="7597"/>
                  <a:pt x="20946" y="7071"/>
                  <a:pt x="20916" y="7017"/>
                </a:cubicBezTo>
                <a:cubicBezTo>
                  <a:pt x="20906" y="6998"/>
                  <a:pt x="20897" y="6971"/>
                  <a:pt x="20897" y="6958"/>
                </a:cubicBezTo>
                <a:cubicBezTo>
                  <a:pt x="20897" y="6936"/>
                  <a:pt x="20875" y="6880"/>
                  <a:pt x="20793" y="6700"/>
                </a:cubicBezTo>
                <a:cubicBezTo>
                  <a:pt x="20772" y="6654"/>
                  <a:pt x="20748" y="6593"/>
                  <a:pt x="20740" y="6564"/>
                </a:cubicBezTo>
                <a:cubicBezTo>
                  <a:pt x="20731" y="6536"/>
                  <a:pt x="20707" y="6479"/>
                  <a:pt x="20685" y="6439"/>
                </a:cubicBezTo>
                <a:cubicBezTo>
                  <a:pt x="20664" y="6399"/>
                  <a:pt x="20647" y="6355"/>
                  <a:pt x="20647" y="6340"/>
                </a:cubicBezTo>
                <a:cubicBezTo>
                  <a:pt x="20647" y="6325"/>
                  <a:pt x="20623" y="6276"/>
                  <a:pt x="20594" y="6230"/>
                </a:cubicBezTo>
                <a:cubicBezTo>
                  <a:pt x="20566" y="6185"/>
                  <a:pt x="20542" y="6141"/>
                  <a:pt x="20542" y="6132"/>
                </a:cubicBezTo>
                <a:cubicBezTo>
                  <a:pt x="20542" y="6123"/>
                  <a:pt x="20527" y="6088"/>
                  <a:pt x="20509" y="6054"/>
                </a:cubicBezTo>
                <a:cubicBezTo>
                  <a:pt x="20491" y="6019"/>
                  <a:pt x="20417" y="5878"/>
                  <a:pt x="20345" y="5741"/>
                </a:cubicBezTo>
                <a:cubicBezTo>
                  <a:pt x="20273" y="5603"/>
                  <a:pt x="20195" y="5458"/>
                  <a:pt x="20170" y="5418"/>
                </a:cubicBezTo>
                <a:cubicBezTo>
                  <a:pt x="20146" y="5378"/>
                  <a:pt x="20119" y="5331"/>
                  <a:pt x="20111" y="5314"/>
                </a:cubicBezTo>
                <a:cubicBezTo>
                  <a:pt x="20083" y="5253"/>
                  <a:pt x="19721" y="4697"/>
                  <a:pt x="19597" y="4523"/>
                </a:cubicBezTo>
                <a:cubicBezTo>
                  <a:pt x="19387" y="4230"/>
                  <a:pt x="19094" y="3858"/>
                  <a:pt x="19038" y="3814"/>
                </a:cubicBezTo>
                <a:cubicBezTo>
                  <a:pt x="19031" y="3808"/>
                  <a:pt x="18993" y="3761"/>
                  <a:pt x="18953" y="3710"/>
                </a:cubicBezTo>
                <a:cubicBezTo>
                  <a:pt x="18813" y="3527"/>
                  <a:pt x="18409" y="3113"/>
                  <a:pt x="18079" y="2813"/>
                </a:cubicBezTo>
                <a:cubicBezTo>
                  <a:pt x="17522" y="2306"/>
                  <a:pt x="17013" y="1925"/>
                  <a:pt x="16351" y="1520"/>
                </a:cubicBezTo>
                <a:cubicBezTo>
                  <a:pt x="15983" y="1295"/>
                  <a:pt x="15351" y="978"/>
                  <a:pt x="14922" y="804"/>
                </a:cubicBezTo>
                <a:cubicBezTo>
                  <a:pt x="14819" y="762"/>
                  <a:pt x="14716" y="720"/>
                  <a:pt x="14693" y="710"/>
                </a:cubicBezTo>
                <a:cubicBezTo>
                  <a:pt x="14670" y="700"/>
                  <a:pt x="14566" y="662"/>
                  <a:pt x="14463" y="627"/>
                </a:cubicBezTo>
                <a:cubicBezTo>
                  <a:pt x="14360" y="591"/>
                  <a:pt x="14260" y="554"/>
                  <a:pt x="14242" y="543"/>
                </a:cubicBezTo>
                <a:cubicBezTo>
                  <a:pt x="14223" y="533"/>
                  <a:pt x="14171" y="518"/>
                  <a:pt x="14127" y="510"/>
                </a:cubicBezTo>
                <a:cubicBezTo>
                  <a:pt x="14082" y="502"/>
                  <a:pt x="14015" y="482"/>
                  <a:pt x="13976" y="465"/>
                </a:cubicBezTo>
                <a:cubicBezTo>
                  <a:pt x="13904" y="435"/>
                  <a:pt x="13735" y="389"/>
                  <a:pt x="13389" y="304"/>
                </a:cubicBezTo>
                <a:cubicBezTo>
                  <a:pt x="13280" y="278"/>
                  <a:pt x="13177" y="251"/>
                  <a:pt x="13160" y="244"/>
                </a:cubicBezTo>
                <a:cubicBezTo>
                  <a:pt x="13143" y="237"/>
                  <a:pt x="13073" y="222"/>
                  <a:pt x="13004" y="211"/>
                </a:cubicBezTo>
                <a:cubicBezTo>
                  <a:pt x="12935" y="200"/>
                  <a:pt x="12803" y="176"/>
                  <a:pt x="12711" y="159"/>
                </a:cubicBezTo>
                <a:cubicBezTo>
                  <a:pt x="12620" y="141"/>
                  <a:pt x="12465" y="117"/>
                  <a:pt x="12367" y="106"/>
                </a:cubicBezTo>
                <a:cubicBezTo>
                  <a:pt x="12270" y="95"/>
                  <a:pt x="12134" y="76"/>
                  <a:pt x="12065" y="64"/>
                </a:cubicBezTo>
                <a:cubicBezTo>
                  <a:pt x="11809" y="21"/>
                  <a:pt x="11301" y="0"/>
                  <a:pt x="10793" y="0"/>
                </a:cubicBezTo>
                <a:close/>
              </a:path>
            </a:pathLst>
          </a:custGeom>
          <a:ln w="12700">
            <a:miter lim="400000"/>
          </a:ln>
        </p:spPr>
      </p:pic>
      <p:sp>
        <p:nvSpPr>
          <p:cNvPr id="501" name="Line"/>
          <p:cNvSpPr/>
          <p:nvPr/>
        </p:nvSpPr>
        <p:spPr>
          <a:xfrm>
            <a:off x="4304458" y="2526642"/>
            <a:ext cx="3792397" cy="559406"/>
          </a:xfrm>
          <a:prstGeom prst="line">
            <a:avLst/>
          </a:prstGeom>
          <a:ln w="101600">
            <a:solidFill>
              <a:srgbClr val="944D4A"/>
            </a:solidFill>
            <a:miter lim="400000"/>
            <a:tailEnd type="triangle"/>
          </a:ln>
        </p:spPr>
        <p:txBody>
          <a:bodyPr lIns="25400" tIns="25400" rIns="25400" bIns="25400" anchor="ctr"/>
          <a:lstStyle/>
          <a:p>
            <a:pPr>
              <a:defRPr sz="3200"/>
            </a:pPr>
            <a:endParaRPr sz="1600"/>
          </a:p>
        </p:txBody>
      </p:sp>
      <p:sp>
        <p:nvSpPr>
          <p:cNvPr id="502" name="Transantarctic Passage"/>
          <p:cNvSpPr txBox="1"/>
          <p:nvPr/>
        </p:nvSpPr>
        <p:spPr>
          <a:xfrm>
            <a:off x="398105" y="2193714"/>
            <a:ext cx="4020615"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a:lnSpc>
                <a:spcPct val="120000"/>
              </a:lnSpc>
              <a:defRPr sz="5500">
                <a:solidFill>
                  <a:srgbClr val="3F3631"/>
                </a:solidFill>
                <a:latin typeface="Baskerville SemiBold"/>
                <a:ea typeface="Baskerville SemiBold"/>
                <a:cs typeface="Baskerville SemiBold"/>
                <a:sym typeface="Baskerville SemiBold"/>
              </a:defRPr>
            </a:lvl1pPr>
          </a:lstStyle>
          <a:p>
            <a:r>
              <a:rPr sz="2750" dirty="0"/>
              <a:t>Transantarctic Passage</a:t>
            </a:r>
          </a:p>
        </p:txBody>
      </p:sp>
      <p:sp>
        <p:nvSpPr>
          <p:cNvPr id="503" name="Circle"/>
          <p:cNvSpPr/>
          <p:nvPr/>
        </p:nvSpPr>
        <p:spPr>
          <a:xfrm>
            <a:off x="8238778" y="2714278"/>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04" name="Circle"/>
          <p:cNvSpPr/>
          <p:nvPr/>
        </p:nvSpPr>
        <p:spPr>
          <a:xfrm>
            <a:off x="7981693" y="3510992"/>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05" name="Circle"/>
          <p:cNvSpPr/>
          <p:nvPr/>
        </p:nvSpPr>
        <p:spPr>
          <a:xfrm>
            <a:off x="7714993" y="4165042"/>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06" name="Circle"/>
          <p:cNvSpPr/>
          <p:nvPr/>
        </p:nvSpPr>
        <p:spPr>
          <a:xfrm>
            <a:off x="8584943" y="2063192"/>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07" name="Circle"/>
          <p:cNvSpPr/>
          <p:nvPr/>
        </p:nvSpPr>
        <p:spPr>
          <a:xfrm>
            <a:off x="8877043" y="1536142"/>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08" name="Circle"/>
          <p:cNvSpPr/>
          <p:nvPr/>
        </p:nvSpPr>
        <p:spPr>
          <a:xfrm>
            <a:off x="7949943" y="1269442"/>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09" name="1"/>
          <p:cNvSpPr txBox="1"/>
          <p:nvPr/>
        </p:nvSpPr>
        <p:spPr>
          <a:xfrm>
            <a:off x="7977539" y="116842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FFFFF"/>
                </a:solidFill>
                <a:latin typeface="Baskerville SemiBold"/>
                <a:ea typeface="Baskerville SemiBold"/>
                <a:cs typeface="Baskerville SemiBold"/>
                <a:sym typeface="Baskerville SemiBold"/>
              </a:defRPr>
            </a:lvl1pPr>
          </a:lstStyle>
          <a:p>
            <a:r>
              <a:rPr sz="1250"/>
              <a:t>1</a:t>
            </a:r>
          </a:p>
        </p:txBody>
      </p:sp>
      <p:sp>
        <p:nvSpPr>
          <p:cNvPr id="510" name="2"/>
          <p:cNvSpPr txBox="1"/>
          <p:nvPr/>
        </p:nvSpPr>
        <p:spPr>
          <a:xfrm>
            <a:off x="8904639" y="143512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FFFFF"/>
                </a:solidFill>
                <a:latin typeface="Baskerville SemiBold"/>
                <a:ea typeface="Baskerville SemiBold"/>
                <a:cs typeface="Baskerville SemiBold"/>
                <a:sym typeface="Baskerville SemiBold"/>
              </a:defRPr>
            </a:lvl1pPr>
          </a:lstStyle>
          <a:p>
            <a:r>
              <a:rPr sz="1250"/>
              <a:t>2</a:t>
            </a:r>
          </a:p>
        </p:txBody>
      </p:sp>
      <p:sp>
        <p:nvSpPr>
          <p:cNvPr id="511" name="3"/>
          <p:cNvSpPr txBox="1"/>
          <p:nvPr/>
        </p:nvSpPr>
        <p:spPr>
          <a:xfrm>
            <a:off x="8612539" y="196217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FFFFF"/>
                </a:solidFill>
                <a:latin typeface="Baskerville SemiBold"/>
                <a:ea typeface="Baskerville SemiBold"/>
                <a:cs typeface="Baskerville SemiBold"/>
                <a:sym typeface="Baskerville SemiBold"/>
              </a:defRPr>
            </a:lvl1pPr>
          </a:lstStyle>
          <a:p>
            <a:r>
              <a:rPr sz="1250"/>
              <a:t>3</a:t>
            </a:r>
          </a:p>
        </p:txBody>
      </p:sp>
      <p:sp>
        <p:nvSpPr>
          <p:cNvPr id="512" name="4"/>
          <p:cNvSpPr txBox="1"/>
          <p:nvPr/>
        </p:nvSpPr>
        <p:spPr>
          <a:xfrm>
            <a:off x="8266374" y="2613256"/>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FFFFF"/>
                </a:solidFill>
                <a:latin typeface="Baskerville SemiBold"/>
                <a:ea typeface="Baskerville SemiBold"/>
                <a:cs typeface="Baskerville SemiBold"/>
                <a:sym typeface="Baskerville SemiBold"/>
              </a:defRPr>
            </a:lvl1pPr>
          </a:lstStyle>
          <a:p>
            <a:r>
              <a:rPr sz="1250"/>
              <a:t>4</a:t>
            </a:r>
          </a:p>
        </p:txBody>
      </p:sp>
      <p:sp>
        <p:nvSpPr>
          <p:cNvPr id="513" name="5"/>
          <p:cNvSpPr txBox="1"/>
          <p:nvPr/>
        </p:nvSpPr>
        <p:spPr>
          <a:xfrm>
            <a:off x="8009289" y="340997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FFFFF"/>
                </a:solidFill>
                <a:latin typeface="Baskerville SemiBold"/>
                <a:ea typeface="Baskerville SemiBold"/>
                <a:cs typeface="Baskerville SemiBold"/>
                <a:sym typeface="Baskerville SemiBold"/>
              </a:defRPr>
            </a:lvl1pPr>
          </a:lstStyle>
          <a:p>
            <a:r>
              <a:rPr sz="1250"/>
              <a:t>5</a:t>
            </a:r>
          </a:p>
        </p:txBody>
      </p:sp>
      <p:sp>
        <p:nvSpPr>
          <p:cNvPr id="514" name="6"/>
          <p:cNvSpPr txBox="1"/>
          <p:nvPr/>
        </p:nvSpPr>
        <p:spPr>
          <a:xfrm>
            <a:off x="7742589" y="406402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FFFFF"/>
                </a:solidFill>
                <a:latin typeface="Baskerville SemiBold"/>
                <a:ea typeface="Baskerville SemiBold"/>
                <a:cs typeface="Baskerville SemiBold"/>
                <a:sym typeface="Baskerville SemiBold"/>
              </a:defRPr>
            </a:lvl1pPr>
          </a:lstStyle>
          <a:p>
            <a:r>
              <a:rPr sz="1250"/>
              <a:t>6</a:t>
            </a:r>
          </a:p>
        </p:txBody>
      </p:sp>
      <p:sp>
        <p:nvSpPr>
          <p:cNvPr id="515" name="Circle"/>
          <p:cNvSpPr/>
          <p:nvPr/>
        </p:nvSpPr>
        <p:spPr>
          <a:xfrm>
            <a:off x="7562593" y="4850842"/>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16" name="7"/>
          <p:cNvSpPr txBox="1"/>
          <p:nvPr/>
        </p:nvSpPr>
        <p:spPr>
          <a:xfrm>
            <a:off x="7590189" y="474982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FFFFF"/>
                </a:solidFill>
                <a:latin typeface="Baskerville SemiBold"/>
                <a:ea typeface="Baskerville SemiBold"/>
                <a:cs typeface="Baskerville SemiBold"/>
                <a:sym typeface="Baskerville SemiBold"/>
              </a:defRPr>
            </a:lvl1pPr>
          </a:lstStyle>
          <a:p>
            <a:r>
              <a:rPr sz="1250"/>
              <a:t>7</a:t>
            </a:r>
          </a:p>
        </p:txBody>
      </p:sp>
      <p:sp>
        <p:nvSpPr>
          <p:cNvPr id="517" name="1"/>
          <p:cNvSpPr txBox="1"/>
          <p:nvPr/>
        </p:nvSpPr>
        <p:spPr>
          <a:xfrm>
            <a:off x="1122267" y="2149276"/>
            <a:ext cx="2458029" cy="3174976"/>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30000"/>
              </a:lnSpc>
              <a:defRPr sz="40000">
                <a:solidFill>
                  <a:srgbClr val="3F3631"/>
                </a:solidFill>
                <a:latin typeface="Baskerville"/>
                <a:ea typeface="Baskerville"/>
                <a:cs typeface="Baskerville"/>
                <a:sym typeface="Baskerville"/>
              </a:defRPr>
            </a:lvl1pPr>
          </a:lstStyle>
          <a:p>
            <a:r>
              <a:rPr sz="20000"/>
              <a:t>1</a:t>
            </a:r>
          </a:p>
        </p:txBody>
      </p:sp>
      <p:sp>
        <p:nvSpPr>
          <p:cNvPr id="2" name="TextBox 1">
            <a:extLst>
              <a:ext uri="{FF2B5EF4-FFF2-40B4-BE49-F238E27FC236}">
                <a16:creationId xmlns:a16="http://schemas.microsoft.com/office/drawing/2014/main" id="{822D3F40-D4BE-E142-95A3-3019DC55E6CB}"/>
              </a:ext>
            </a:extLst>
          </p:cNvPr>
          <p:cNvSpPr txBox="1"/>
          <p:nvPr/>
        </p:nvSpPr>
        <p:spPr>
          <a:xfrm>
            <a:off x="478465" y="393405"/>
            <a:ext cx="3710763" cy="1323439"/>
          </a:xfrm>
          <a:prstGeom prst="rect">
            <a:avLst/>
          </a:prstGeom>
          <a:noFill/>
        </p:spPr>
        <p:txBody>
          <a:bodyPr wrap="square" rtlCol="0">
            <a:spAutoFit/>
          </a:bodyPr>
          <a:lstStyle/>
          <a:p>
            <a:r>
              <a:rPr lang="en-US" sz="4000" b="1" dirty="0"/>
              <a:t>Routes to the Ross Ice Shelf</a:t>
            </a:r>
          </a:p>
        </p:txBody>
      </p:sp>
    </p:spTree>
    <p:extLst>
      <p:ext uri="{BB962C8B-B14F-4D97-AF65-F5344CB8AC3E}">
        <p14:creationId xmlns:p14="http://schemas.microsoft.com/office/powerpoint/2010/main" val="2326886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Image" descr="Image"/>
          <p:cNvPicPr>
            <a:picLocks/>
          </p:cNvPicPr>
          <p:nvPr/>
        </p:nvPicPr>
        <p:blipFill>
          <a:blip r:embed="rId3">
            <a:alphaModFix amt="75000"/>
          </a:blip>
          <a:srcRect b="7025"/>
          <a:stretch>
            <a:fillRect/>
          </a:stretch>
        </p:blipFill>
        <p:spPr>
          <a:xfrm rot="16200000">
            <a:off x="1708605" y="-2944408"/>
            <a:ext cx="8806433" cy="13108369"/>
          </a:xfrm>
          <a:prstGeom prst="rect">
            <a:avLst/>
          </a:prstGeom>
          <a:ln w="12700">
            <a:miter lim="400000"/>
          </a:ln>
        </p:spPr>
      </p:pic>
      <p:pic>
        <p:nvPicPr>
          <p:cNvPr id="540" name="Screen Shot 2017-09-14 at 9.23.40 AM.png" descr="Screen Shot 2017-09-14 at 9.23.40 AM.png"/>
          <p:cNvPicPr>
            <a:picLocks noChangeAspect="1"/>
          </p:cNvPicPr>
          <p:nvPr/>
        </p:nvPicPr>
        <p:blipFill>
          <a:blip r:embed="rId4"/>
          <a:srcRect l="2219" t="1845" r="1935" b="2239"/>
          <a:stretch>
            <a:fillRect/>
          </a:stretch>
        </p:blipFill>
        <p:spPr>
          <a:xfrm>
            <a:off x="4829631" y="105802"/>
            <a:ext cx="6641519" cy="6646398"/>
          </a:xfrm>
          <a:custGeom>
            <a:avLst/>
            <a:gdLst/>
            <a:ahLst/>
            <a:cxnLst>
              <a:cxn ang="0">
                <a:pos x="wd2" y="hd2"/>
              </a:cxn>
              <a:cxn ang="5400000">
                <a:pos x="wd2" y="hd2"/>
              </a:cxn>
              <a:cxn ang="10800000">
                <a:pos x="wd2" y="hd2"/>
              </a:cxn>
              <a:cxn ang="16200000">
                <a:pos x="wd2" y="hd2"/>
              </a:cxn>
            </a:cxnLst>
            <a:rect l="0" t="0" r="r" b="b"/>
            <a:pathLst>
              <a:path w="21599" h="21581" extrusionOk="0">
                <a:moveTo>
                  <a:pt x="10799" y="0"/>
                </a:moveTo>
                <a:cubicBezTo>
                  <a:pt x="10290" y="0"/>
                  <a:pt x="9783" y="22"/>
                  <a:pt x="9526" y="65"/>
                </a:cubicBezTo>
                <a:cubicBezTo>
                  <a:pt x="9457" y="77"/>
                  <a:pt x="9321" y="95"/>
                  <a:pt x="9223" y="106"/>
                </a:cubicBezTo>
                <a:cubicBezTo>
                  <a:pt x="9126" y="117"/>
                  <a:pt x="8976" y="140"/>
                  <a:pt x="8890" y="157"/>
                </a:cubicBezTo>
                <a:cubicBezTo>
                  <a:pt x="8804" y="175"/>
                  <a:pt x="8672" y="199"/>
                  <a:pt x="8597" y="210"/>
                </a:cubicBezTo>
                <a:cubicBezTo>
                  <a:pt x="8523" y="222"/>
                  <a:pt x="8438" y="239"/>
                  <a:pt x="8410" y="249"/>
                </a:cubicBezTo>
                <a:cubicBezTo>
                  <a:pt x="8381" y="260"/>
                  <a:pt x="8287" y="284"/>
                  <a:pt x="8201" y="303"/>
                </a:cubicBezTo>
                <a:cubicBezTo>
                  <a:pt x="8115" y="322"/>
                  <a:pt x="8002" y="350"/>
                  <a:pt x="7951" y="365"/>
                </a:cubicBezTo>
                <a:cubicBezTo>
                  <a:pt x="7543" y="483"/>
                  <a:pt x="7389" y="531"/>
                  <a:pt x="7335" y="554"/>
                </a:cubicBezTo>
                <a:cubicBezTo>
                  <a:pt x="7301" y="569"/>
                  <a:pt x="7216" y="597"/>
                  <a:pt x="7147" y="617"/>
                </a:cubicBezTo>
                <a:cubicBezTo>
                  <a:pt x="7079" y="637"/>
                  <a:pt x="7008" y="660"/>
                  <a:pt x="6991" y="669"/>
                </a:cubicBezTo>
                <a:cubicBezTo>
                  <a:pt x="6931" y="698"/>
                  <a:pt x="6854" y="730"/>
                  <a:pt x="6740" y="773"/>
                </a:cubicBezTo>
                <a:cubicBezTo>
                  <a:pt x="6677" y="796"/>
                  <a:pt x="6607" y="824"/>
                  <a:pt x="6584" y="834"/>
                </a:cubicBezTo>
                <a:cubicBezTo>
                  <a:pt x="6227" y="991"/>
                  <a:pt x="5625" y="1292"/>
                  <a:pt x="5401" y="1425"/>
                </a:cubicBezTo>
                <a:cubicBezTo>
                  <a:pt x="5301" y="1484"/>
                  <a:pt x="5174" y="1560"/>
                  <a:pt x="5119" y="1593"/>
                </a:cubicBezTo>
                <a:cubicBezTo>
                  <a:pt x="4910" y="1718"/>
                  <a:pt x="4593" y="1934"/>
                  <a:pt x="4351" y="2114"/>
                </a:cubicBezTo>
                <a:cubicBezTo>
                  <a:pt x="4133" y="2276"/>
                  <a:pt x="4031" y="2357"/>
                  <a:pt x="3777" y="2570"/>
                </a:cubicBezTo>
                <a:cubicBezTo>
                  <a:pt x="3550" y="2760"/>
                  <a:pt x="3175" y="3122"/>
                  <a:pt x="2870" y="3443"/>
                </a:cubicBezTo>
                <a:cubicBezTo>
                  <a:pt x="2463" y="3872"/>
                  <a:pt x="1902" y="4596"/>
                  <a:pt x="1679" y="4979"/>
                </a:cubicBezTo>
                <a:cubicBezTo>
                  <a:pt x="1655" y="5020"/>
                  <a:pt x="1582" y="5140"/>
                  <a:pt x="1517" y="5245"/>
                </a:cubicBezTo>
                <a:cubicBezTo>
                  <a:pt x="1334" y="5543"/>
                  <a:pt x="1093" y="6001"/>
                  <a:pt x="924" y="6376"/>
                </a:cubicBezTo>
                <a:cubicBezTo>
                  <a:pt x="890" y="6451"/>
                  <a:pt x="847" y="6546"/>
                  <a:pt x="828" y="6588"/>
                </a:cubicBezTo>
                <a:cubicBezTo>
                  <a:pt x="809" y="6629"/>
                  <a:pt x="793" y="6677"/>
                  <a:pt x="793" y="6693"/>
                </a:cubicBezTo>
                <a:cubicBezTo>
                  <a:pt x="793" y="6709"/>
                  <a:pt x="786" y="6731"/>
                  <a:pt x="776" y="6742"/>
                </a:cubicBezTo>
                <a:cubicBezTo>
                  <a:pt x="766" y="6753"/>
                  <a:pt x="746" y="6795"/>
                  <a:pt x="731" y="6835"/>
                </a:cubicBezTo>
                <a:cubicBezTo>
                  <a:pt x="716" y="6875"/>
                  <a:pt x="692" y="6936"/>
                  <a:pt x="678" y="6970"/>
                </a:cubicBezTo>
                <a:cubicBezTo>
                  <a:pt x="664" y="7005"/>
                  <a:pt x="637" y="7081"/>
                  <a:pt x="618" y="7140"/>
                </a:cubicBezTo>
                <a:cubicBezTo>
                  <a:pt x="600" y="7200"/>
                  <a:pt x="574" y="7274"/>
                  <a:pt x="560" y="7307"/>
                </a:cubicBezTo>
                <a:cubicBezTo>
                  <a:pt x="491" y="7473"/>
                  <a:pt x="241" y="8388"/>
                  <a:pt x="209" y="8595"/>
                </a:cubicBezTo>
                <a:cubicBezTo>
                  <a:pt x="200" y="8653"/>
                  <a:pt x="177" y="8780"/>
                  <a:pt x="159" y="8878"/>
                </a:cubicBezTo>
                <a:cubicBezTo>
                  <a:pt x="47" y="9475"/>
                  <a:pt x="2" y="10015"/>
                  <a:pt x="0" y="10752"/>
                </a:cubicBezTo>
                <a:cubicBezTo>
                  <a:pt x="-1" y="11352"/>
                  <a:pt x="21" y="11822"/>
                  <a:pt x="63" y="12074"/>
                </a:cubicBezTo>
                <a:cubicBezTo>
                  <a:pt x="75" y="12143"/>
                  <a:pt x="104" y="12335"/>
                  <a:pt x="127" y="12501"/>
                </a:cubicBezTo>
                <a:cubicBezTo>
                  <a:pt x="151" y="12667"/>
                  <a:pt x="179" y="12841"/>
                  <a:pt x="189" y="12886"/>
                </a:cubicBezTo>
                <a:cubicBezTo>
                  <a:pt x="200" y="12932"/>
                  <a:pt x="217" y="13017"/>
                  <a:pt x="228" y="13074"/>
                </a:cubicBezTo>
                <a:cubicBezTo>
                  <a:pt x="260" y="13248"/>
                  <a:pt x="452" y="13970"/>
                  <a:pt x="482" y="14033"/>
                </a:cubicBezTo>
                <a:cubicBezTo>
                  <a:pt x="493" y="14056"/>
                  <a:pt x="506" y="14093"/>
                  <a:pt x="511" y="14117"/>
                </a:cubicBezTo>
                <a:cubicBezTo>
                  <a:pt x="518" y="14156"/>
                  <a:pt x="631" y="14490"/>
                  <a:pt x="662" y="14564"/>
                </a:cubicBezTo>
                <a:cubicBezTo>
                  <a:pt x="683" y="14615"/>
                  <a:pt x="745" y="14776"/>
                  <a:pt x="782" y="14876"/>
                </a:cubicBezTo>
                <a:cubicBezTo>
                  <a:pt x="801" y="14928"/>
                  <a:pt x="843" y="15026"/>
                  <a:pt x="876" y="15095"/>
                </a:cubicBezTo>
                <a:cubicBezTo>
                  <a:pt x="909" y="15164"/>
                  <a:pt x="961" y="15276"/>
                  <a:pt x="991" y="15345"/>
                </a:cubicBezTo>
                <a:cubicBezTo>
                  <a:pt x="1050" y="15477"/>
                  <a:pt x="1093" y="15563"/>
                  <a:pt x="1251" y="15866"/>
                </a:cubicBezTo>
                <a:cubicBezTo>
                  <a:pt x="1366" y="16085"/>
                  <a:pt x="1414" y="16169"/>
                  <a:pt x="1532" y="16361"/>
                </a:cubicBezTo>
                <a:cubicBezTo>
                  <a:pt x="1579" y="16439"/>
                  <a:pt x="1636" y="16533"/>
                  <a:pt x="1659" y="16571"/>
                </a:cubicBezTo>
                <a:cubicBezTo>
                  <a:pt x="1697" y="16634"/>
                  <a:pt x="1905" y="16937"/>
                  <a:pt x="2065" y="17163"/>
                </a:cubicBezTo>
                <a:cubicBezTo>
                  <a:pt x="2128" y="17251"/>
                  <a:pt x="2265" y="17431"/>
                  <a:pt x="2333" y="17514"/>
                </a:cubicBezTo>
                <a:cubicBezTo>
                  <a:pt x="2353" y="17538"/>
                  <a:pt x="2397" y="17594"/>
                  <a:pt x="2432" y="17637"/>
                </a:cubicBezTo>
                <a:cubicBezTo>
                  <a:pt x="2466" y="17681"/>
                  <a:pt x="2603" y="17839"/>
                  <a:pt x="2737" y="17989"/>
                </a:cubicBezTo>
                <a:cubicBezTo>
                  <a:pt x="3598" y="18955"/>
                  <a:pt x="4607" y="19744"/>
                  <a:pt x="5760" y="20351"/>
                </a:cubicBezTo>
                <a:cubicBezTo>
                  <a:pt x="5987" y="20471"/>
                  <a:pt x="6257" y="20605"/>
                  <a:pt x="6270" y="20605"/>
                </a:cubicBezTo>
                <a:cubicBezTo>
                  <a:pt x="6276" y="20605"/>
                  <a:pt x="6339" y="20633"/>
                  <a:pt x="6411" y="20665"/>
                </a:cubicBezTo>
                <a:cubicBezTo>
                  <a:pt x="6668" y="20783"/>
                  <a:pt x="6733" y="20809"/>
                  <a:pt x="6959" y="20893"/>
                </a:cubicBezTo>
                <a:cubicBezTo>
                  <a:pt x="7231" y="20994"/>
                  <a:pt x="7657" y="21137"/>
                  <a:pt x="7774" y="21165"/>
                </a:cubicBezTo>
                <a:cubicBezTo>
                  <a:pt x="7819" y="21177"/>
                  <a:pt x="7927" y="21205"/>
                  <a:pt x="8013" y="21228"/>
                </a:cubicBezTo>
                <a:cubicBezTo>
                  <a:pt x="8252" y="21292"/>
                  <a:pt x="8597" y="21371"/>
                  <a:pt x="8702" y="21386"/>
                </a:cubicBezTo>
                <a:cubicBezTo>
                  <a:pt x="8754" y="21394"/>
                  <a:pt x="8819" y="21408"/>
                  <a:pt x="8848" y="21419"/>
                </a:cubicBezTo>
                <a:cubicBezTo>
                  <a:pt x="8876" y="21429"/>
                  <a:pt x="8980" y="21447"/>
                  <a:pt x="9077" y="21459"/>
                </a:cubicBezTo>
                <a:cubicBezTo>
                  <a:pt x="9175" y="21470"/>
                  <a:pt x="9362" y="21495"/>
                  <a:pt x="9494" y="21513"/>
                </a:cubicBezTo>
                <a:cubicBezTo>
                  <a:pt x="9626" y="21532"/>
                  <a:pt x="9862" y="21554"/>
                  <a:pt x="10016" y="21562"/>
                </a:cubicBezTo>
                <a:cubicBezTo>
                  <a:pt x="10714" y="21600"/>
                  <a:pt x="11613" y="21578"/>
                  <a:pt x="12103" y="21512"/>
                </a:cubicBezTo>
                <a:cubicBezTo>
                  <a:pt x="12235" y="21494"/>
                  <a:pt x="12418" y="21470"/>
                  <a:pt x="12510" y="21459"/>
                </a:cubicBezTo>
                <a:cubicBezTo>
                  <a:pt x="12602" y="21447"/>
                  <a:pt x="12691" y="21433"/>
                  <a:pt x="12708" y="21427"/>
                </a:cubicBezTo>
                <a:cubicBezTo>
                  <a:pt x="12725" y="21421"/>
                  <a:pt x="12814" y="21401"/>
                  <a:pt x="12906" y="21384"/>
                </a:cubicBezTo>
                <a:cubicBezTo>
                  <a:pt x="13092" y="21350"/>
                  <a:pt x="13349" y="21290"/>
                  <a:pt x="13585" y="21227"/>
                </a:cubicBezTo>
                <a:cubicBezTo>
                  <a:pt x="13671" y="21204"/>
                  <a:pt x="13776" y="21177"/>
                  <a:pt x="13819" y="21167"/>
                </a:cubicBezTo>
                <a:cubicBezTo>
                  <a:pt x="13909" y="21144"/>
                  <a:pt x="14421" y="20976"/>
                  <a:pt x="14513" y="20939"/>
                </a:cubicBezTo>
                <a:cubicBezTo>
                  <a:pt x="14548" y="20925"/>
                  <a:pt x="14594" y="20906"/>
                  <a:pt x="14617" y="20897"/>
                </a:cubicBezTo>
                <a:cubicBezTo>
                  <a:pt x="14820" y="20822"/>
                  <a:pt x="14921" y="20782"/>
                  <a:pt x="14993" y="20750"/>
                </a:cubicBezTo>
                <a:cubicBezTo>
                  <a:pt x="15039" y="20730"/>
                  <a:pt x="15123" y="20693"/>
                  <a:pt x="15180" y="20669"/>
                </a:cubicBezTo>
                <a:cubicBezTo>
                  <a:pt x="15288" y="20622"/>
                  <a:pt x="15528" y="20512"/>
                  <a:pt x="15593" y="20478"/>
                </a:cubicBezTo>
                <a:cubicBezTo>
                  <a:pt x="15669" y="20439"/>
                  <a:pt x="15977" y="20275"/>
                  <a:pt x="16078" y="20220"/>
                </a:cubicBezTo>
                <a:cubicBezTo>
                  <a:pt x="16475" y="20005"/>
                  <a:pt x="17109" y="19581"/>
                  <a:pt x="17508" y="19263"/>
                </a:cubicBezTo>
                <a:cubicBezTo>
                  <a:pt x="17875" y="18969"/>
                  <a:pt x="18081" y="18783"/>
                  <a:pt x="18446" y="18418"/>
                </a:cubicBezTo>
                <a:cubicBezTo>
                  <a:pt x="18794" y="18070"/>
                  <a:pt x="18838" y="18022"/>
                  <a:pt x="19170" y="17624"/>
                </a:cubicBezTo>
                <a:cubicBezTo>
                  <a:pt x="19425" y="17318"/>
                  <a:pt x="19472" y="17252"/>
                  <a:pt x="19767" y="16814"/>
                </a:cubicBezTo>
                <a:cubicBezTo>
                  <a:pt x="20097" y="16323"/>
                  <a:pt x="20237" y="16082"/>
                  <a:pt x="20489" y="15574"/>
                </a:cubicBezTo>
                <a:cubicBezTo>
                  <a:pt x="20655" y="15239"/>
                  <a:pt x="20825" y="14861"/>
                  <a:pt x="20825" y="14827"/>
                </a:cubicBezTo>
                <a:cubicBezTo>
                  <a:pt x="20825" y="14814"/>
                  <a:pt x="20844" y="14768"/>
                  <a:pt x="20867" y="14725"/>
                </a:cubicBezTo>
                <a:cubicBezTo>
                  <a:pt x="20889" y="14683"/>
                  <a:pt x="20908" y="14633"/>
                  <a:pt x="20908" y="14616"/>
                </a:cubicBezTo>
                <a:cubicBezTo>
                  <a:pt x="20908" y="14598"/>
                  <a:pt x="20917" y="14568"/>
                  <a:pt x="20927" y="14548"/>
                </a:cubicBezTo>
                <a:cubicBezTo>
                  <a:pt x="20957" y="14491"/>
                  <a:pt x="21015" y="14346"/>
                  <a:pt x="21021" y="14313"/>
                </a:cubicBezTo>
                <a:cubicBezTo>
                  <a:pt x="21025" y="14296"/>
                  <a:pt x="21033" y="14268"/>
                  <a:pt x="21039" y="14251"/>
                </a:cubicBezTo>
                <a:cubicBezTo>
                  <a:pt x="21056" y="14209"/>
                  <a:pt x="21198" y="13738"/>
                  <a:pt x="21221" y="13647"/>
                </a:cubicBezTo>
                <a:cubicBezTo>
                  <a:pt x="21232" y="13607"/>
                  <a:pt x="21255" y="13523"/>
                  <a:pt x="21273" y="13460"/>
                </a:cubicBezTo>
                <a:cubicBezTo>
                  <a:pt x="21291" y="13397"/>
                  <a:pt x="21314" y="13303"/>
                  <a:pt x="21324" y="13251"/>
                </a:cubicBezTo>
                <a:cubicBezTo>
                  <a:pt x="21371" y="13009"/>
                  <a:pt x="21432" y="12711"/>
                  <a:pt x="21451" y="12626"/>
                </a:cubicBezTo>
                <a:cubicBezTo>
                  <a:pt x="21473" y="12523"/>
                  <a:pt x="21538" y="11990"/>
                  <a:pt x="21576" y="11585"/>
                </a:cubicBezTo>
                <a:cubicBezTo>
                  <a:pt x="21591" y="11426"/>
                  <a:pt x="21599" y="11215"/>
                  <a:pt x="21599" y="10979"/>
                </a:cubicBezTo>
                <a:cubicBezTo>
                  <a:pt x="21599" y="10271"/>
                  <a:pt x="21537" y="9342"/>
                  <a:pt x="21451" y="8960"/>
                </a:cubicBezTo>
                <a:cubicBezTo>
                  <a:pt x="21429" y="8867"/>
                  <a:pt x="21360" y="8520"/>
                  <a:pt x="21325" y="8329"/>
                </a:cubicBezTo>
                <a:cubicBezTo>
                  <a:pt x="21315" y="8274"/>
                  <a:pt x="21297" y="8199"/>
                  <a:pt x="21285" y="8162"/>
                </a:cubicBezTo>
                <a:cubicBezTo>
                  <a:pt x="21264" y="8097"/>
                  <a:pt x="21219" y="7932"/>
                  <a:pt x="21209" y="7882"/>
                </a:cubicBezTo>
                <a:cubicBezTo>
                  <a:pt x="21180" y="7732"/>
                  <a:pt x="20919" y="6961"/>
                  <a:pt x="20858" y="6845"/>
                </a:cubicBezTo>
                <a:cubicBezTo>
                  <a:pt x="20840" y="6811"/>
                  <a:pt x="20825" y="6767"/>
                  <a:pt x="20825" y="6747"/>
                </a:cubicBezTo>
                <a:cubicBezTo>
                  <a:pt x="20825" y="6728"/>
                  <a:pt x="20817" y="6707"/>
                  <a:pt x="20806" y="6701"/>
                </a:cubicBezTo>
                <a:cubicBezTo>
                  <a:pt x="20796" y="6695"/>
                  <a:pt x="20782" y="6665"/>
                  <a:pt x="20774" y="6635"/>
                </a:cubicBezTo>
                <a:cubicBezTo>
                  <a:pt x="20767" y="6605"/>
                  <a:pt x="20741" y="6536"/>
                  <a:pt x="20717" y="6483"/>
                </a:cubicBezTo>
                <a:cubicBezTo>
                  <a:pt x="20655" y="6344"/>
                  <a:pt x="20289" y="5610"/>
                  <a:pt x="20232" y="5512"/>
                </a:cubicBezTo>
                <a:cubicBezTo>
                  <a:pt x="20206" y="5466"/>
                  <a:pt x="20159" y="5384"/>
                  <a:pt x="20130" y="5330"/>
                </a:cubicBezTo>
                <a:cubicBezTo>
                  <a:pt x="19952" y="5008"/>
                  <a:pt x="19492" y="4342"/>
                  <a:pt x="19217" y="4012"/>
                </a:cubicBezTo>
                <a:cubicBezTo>
                  <a:pt x="18591" y="3259"/>
                  <a:pt x="18078" y="2757"/>
                  <a:pt x="17394" y="2229"/>
                </a:cubicBezTo>
                <a:cubicBezTo>
                  <a:pt x="16664" y="1666"/>
                  <a:pt x="15690" y="1101"/>
                  <a:pt x="14972" y="823"/>
                </a:cubicBezTo>
                <a:cubicBezTo>
                  <a:pt x="14892" y="792"/>
                  <a:pt x="14788" y="751"/>
                  <a:pt x="14742" y="730"/>
                </a:cubicBezTo>
                <a:cubicBezTo>
                  <a:pt x="14567" y="652"/>
                  <a:pt x="13968" y="450"/>
                  <a:pt x="13710" y="383"/>
                </a:cubicBezTo>
                <a:cubicBezTo>
                  <a:pt x="13647" y="367"/>
                  <a:pt x="13506" y="332"/>
                  <a:pt x="13397" y="305"/>
                </a:cubicBezTo>
                <a:cubicBezTo>
                  <a:pt x="13288" y="278"/>
                  <a:pt x="13184" y="250"/>
                  <a:pt x="13167" y="244"/>
                </a:cubicBezTo>
                <a:cubicBezTo>
                  <a:pt x="13150" y="237"/>
                  <a:pt x="13080" y="222"/>
                  <a:pt x="13011" y="211"/>
                </a:cubicBezTo>
                <a:cubicBezTo>
                  <a:pt x="12942" y="200"/>
                  <a:pt x="12810" y="176"/>
                  <a:pt x="12718" y="159"/>
                </a:cubicBezTo>
                <a:cubicBezTo>
                  <a:pt x="12627" y="141"/>
                  <a:pt x="12472" y="117"/>
                  <a:pt x="12375" y="106"/>
                </a:cubicBezTo>
                <a:cubicBezTo>
                  <a:pt x="12277" y="95"/>
                  <a:pt x="12141" y="77"/>
                  <a:pt x="12072" y="65"/>
                </a:cubicBezTo>
                <a:cubicBezTo>
                  <a:pt x="11815" y="22"/>
                  <a:pt x="11307" y="0"/>
                  <a:pt x="10799" y="0"/>
                </a:cubicBezTo>
                <a:close/>
              </a:path>
            </a:pathLst>
          </a:custGeom>
          <a:ln w="12700">
            <a:miter lim="400000"/>
          </a:ln>
        </p:spPr>
      </p:pic>
      <p:sp>
        <p:nvSpPr>
          <p:cNvPr id="541" name="Wilkes-Land Ridge"/>
          <p:cNvSpPr txBox="1"/>
          <p:nvPr/>
        </p:nvSpPr>
        <p:spPr>
          <a:xfrm>
            <a:off x="342835" y="2264026"/>
            <a:ext cx="4020615"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a:lnSpc>
                <a:spcPct val="120000"/>
              </a:lnSpc>
              <a:defRPr sz="5500">
                <a:solidFill>
                  <a:srgbClr val="3F3631"/>
                </a:solidFill>
                <a:latin typeface="Baskerville SemiBold"/>
                <a:ea typeface="Baskerville SemiBold"/>
                <a:cs typeface="Baskerville SemiBold"/>
                <a:sym typeface="Baskerville SemiBold"/>
              </a:defRPr>
            </a:lvl1pPr>
          </a:lstStyle>
          <a:p>
            <a:r>
              <a:rPr sz="2750" dirty="0"/>
              <a:t>Wilkes-Land Ridge</a:t>
            </a:r>
          </a:p>
        </p:txBody>
      </p:sp>
      <p:sp>
        <p:nvSpPr>
          <p:cNvPr id="542" name="Circle"/>
          <p:cNvSpPr/>
          <p:nvPr/>
        </p:nvSpPr>
        <p:spPr>
          <a:xfrm>
            <a:off x="10100397" y="1529792"/>
            <a:ext cx="261045" cy="261045"/>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43" name="Line"/>
          <p:cNvSpPr/>
          <p:nvPr/>
        </p:nvSpPr>
        <p:spPr>
          <a:xfrm>
            <a:off x="3467886" y="2596592"/>
            <a:ext cx="6193926" cy="506548"/>
          </a:xfrm>
          <a:prstGeom prst="line">
            <a:avLst/>
          </a:prstGeom>
          <a:ln w="101600">
            <a:solidFill>
              <a:srgbClr val="9A5559"/>
            </a:solidFill>
            <a:miter lim="400000"/>
            <a:tailEnd type="triangle"/>
          </a:ln>
        </p:spPr>
        <p:txBody>
          <a:bodyPr lIns="25400" tIns="25400" rIns="25400" bIns="25400" anchor="ctr"/>
          <a:lstStyle/>
          <a:p>
            <a:pPr>
              <a:defRPr sz="3200"/>
            </a:pPr>
            <a:endParaRPr sz="1600"/>
          </a:p>
        </p:txBody>
      </p:sp>
      <p:sp>
        <p:nvSpPr>
          <p:cNvPr id="544" name="1"/>
          <p:cNvSpPr txBox="1"/>
          <p:nvPr/>
        </p:nvSpPr>
        <p:spPr>
          <a:xfrm>
            <a:off x="10127993" y="142877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1</a:t>
            </a:r>
          </a:p>
        </p:txBody>
      </p:sp>
      <p:sp>
        <p:nvSpPr>
          <p:cNvPr id="545" name="d"/>
          <p:cNvSpPr/>
          <p:nvPr/>
        </p:nvSpPr>
        <p:spPr>
          <a:xfrm>
            <a:off x="10292167" y="2596592"/>
            <a:ext cx="261045" cy="261045"/>
          </a:xfrm>
          <a:prstGeom prst="ellipse">
            <a:avLst/>
          </a:prstGeom>
          <a:solidFill>
            <a:srgbClr val="9A5559"/>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3200">
                <a:solidFill>
                  <a:srgbClr val="FFFFFF"/>
                </a:solidFill>
              </a:defRPr>
            </a:lvl1pPr>
          </a:lstStyle>
          <a:p>
            <a:endParaRPr sz="1600" dirty="0"/>
          </a:p>
        </p:txBody>
      </p:sp>
      <p:sp>
        <p:nvSpPr>
          <p:cNvPr id="546" name="Circle"/>
          <p:cNvSpPr/>
          <p:nvPr/>
        </p:nvSpPr>
        <p:spPr>
          <a:xfrm>
            <a:off x="9681297" y="3174442"/>
            <a:ext cx="261045" cy="261045"/>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47" name="Circle"/>
          <p:cNvSpPr/>
          <p:nvPr/>
        </p:nvSpPr>
        <p:spPr>
          <a:xfrm>
            <a:off x="9122497" y="3606242"/>
            <a:ext cx="261045" cy="261045"/>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48" name="Circle"/>
          <p:cNvSpPr/>
          <p:nvPr/>
        </p:nvSpPr>
        <p:spPr>
          <a:xfrm>
            <a:off x="9282517" y="4206027"/>
            <a:ext cx="261045" cy="261046"/>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49" name="Circle"/>
          <p:cNvSpPr/>
          <p:nvPr/>
        </p:nvSpPr>
        <p:spPr>
          <a:xfrm>
            <a:off x="9135197" y="4653992"/>
            <a:ext cx="261045" cy="261045"/>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50" name="Circle"/>
          <p:cNvSpPr/>
          <p:nvPr/>
        </p:nvSpPr>
        <p:spPr>
          <a:xfrm>
            <a:off x="8445588" y="4807662"/>
            <a:ext cx="261045" cy="261045"/>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51" name="2"/>
          <p:cNvSpPr txBox="1"/>
          <p:nvPr/>
        </p:nvSpPr>
        <p:spPr>
          <a:xfrm>
            <a:off x="10319764" y="249557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lang="en-US" sz="1250" dirty="0"/>
              <a:t>2</a:t>
            </a:r>
            <a:endParaRPr sz="1250" dirty="0"/>
          </a:p>
        </p:txBody>
      </p:sp>
      <p:sp>
        <p:nvSpPr>
          <p:cNvPr id="552" name="3"/>
          <p:cNvSpPr txBox="1"/>
          <p:nvPr/>
        </p:nvSpPr>
        <p:spPr>
          <a:xfrm>
            <a:off x="9708893" y="307342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dirty="0"/>
              <a:t>3</a:t>
            </a:r>
          </a:p>
        </p:txBody>
      </p:sp>
      <p:sp>
        <p:nvSpPr>
          <p:cNvPr id="553" name="4"/>
          <p:cNvSpPr txBox="1"/>
          <p:nvPr/>
        </p:nvSpPr>
        <p:spPr>
          <a:xfrm>
            <a:off x="9150093" y="350522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4</a:t>
            </a:r>
          </a:p>
        </p:txBody>
      </p:sp>
      <p:sp>
        <p:nvSpPr>
          <p:cNvPr id="554" name="5"/>
          <p:cNvSpPr txBox="1"/>
          <p:nvPr/>
        </p:nvSpPr>
        <p:spPr>
          <a:xfrm>
            <a:off x="9310114" y="4105006"/>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5</a:t>
            </a:r>
          </a:p>
        </p:txBody>
      </p:sp>
      <p:sp>
        <p:nvSpPr>
          <p:cNvPr id="555" name="Circle"/>
          <p:cNvSpPr/>
          <p:nvPr/>
        </p:nvSpPr>
        <p:spPr>
          <a:xfrm>
            <a:off x="7580717" y="4869892"/>
            <a:ext cx="261045" cy="261045"/>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56" name="6"/>
          <p:cNvSpPr txBox="1"/>
          <p:nvPr/>
        </p:nvSpPr>
        <p:spPr>
          <a:xfrm>
            <a:off x="9150093" y="455297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6</a:t>
            </a:r>
          </a:p>
        </p:txBody>
      </p:sp>
      <p:sp>
        <p:nvSpPr>
          <p:cNvPr id="557" name="7"/>
          <p:cNvSpPr txBox="1"/>
          <p:nvPr/>
        </p:nvSpPr>
        <p:spPr>
          <a:xfrm>
            <a:off x="8473184" y="4706640"/>
            <a:ext cx="205852"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7</a:t>
            </a:r>
          </a:p>
        </p:txBody>
      </p:sp>
      <p:sp>
        <p:nvSpPr>
          <p:cNvPr id="558" name="8"/>
          <p:cNvSpPr txBox="1"/>
          <p:nvPr/>
        </p:nvSpPr>
        <p:spPr>
          <a:xfrm>
            <a:off x="7608314" y="476887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8</a:t>
            </a:r>
          </a:p>
        </p:txBody>
      </p:sp>
      <p:sp>
        <p:nvSpPr>
          <p:cNvPr id="559" name="3"/>
          <p:cNvSpPr txBox="1"/>
          <p:nvPr/>
        </p:nvSpPr>
        <p:spPr>
          <a:xfrm>
            <a:off x="982261" y="2149276"/>
            <a:ext cx="2458029" cy="3174976"/>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30000"/>
              </a:lnSpc>
              <a:defRPr sz="40000">
                <a:solidFill>
                  <a:srgbClr val="3F3631"/>
                </a:solidFill>
                <a:latin typeface="Baskerville"/>
                <a:ea typeface="Baskerville"/>
                <a:cs typeface="Baskerville"/>
                <a:sym typeface="Baskerville"/>
              </a:defRPr>
            </a:lvl1pPr>
          </a:lstStyle>
          <a:p>
            <a:r>
              <a:rPr lang="en-US" sz="20000" dirty="0"/>
              <a:t>2</a:t>
            </a:r>
            <a:endParaRPr sz="20000" dirty="0"/>
          </a:p>
        </p:txBody>
      </p:sp>
      <p:sp>
        <p:nvSpPr>
          <p:cNvPr id="23" name="TextBox 22">
            <a:extLst>
              <a:ext uri="{FF2B5EF4-FFF2-40B4-BE49-F238E27FC236}">
                <a16:creationId xmlns:a16="http://schemas.microsoft.com/office/drawing/2014/main" id="{E941B73A-9770-9443-8F32-5C9C6CA0D13C}"/>
              </a:ext>
            </a:extLst>
          </p:cNvPr>
          <p:cNvSpPr txBox="1"/>
          <p:nvPr/>
        </p:nvSpPr>
        <p:spPr>
          <a:xfrm>
            <a:off x="478465" y="393405"/>
            <a:ext cx="3710763" cy="1323439"/>
          </a:xfrm>
          <a:prstGeom prst="rect">
            <a:avLst/>
          </a:prstGeom>
          <a:noFill/>
        </p:spPr>
        <p:txBody>
          <a:bodyPr wrap="square" rtlCol="0">
            <a:spAutoFit/>
          </a:bodyPr>
          <a:lstStyle/>
          <a:p>
            <a:r>
              <a:rPr lang="en-US" sz="4000" b="1" dirty="0"/>
              <a:t>Routes to the Ross Ice Shelf</a:t>
            </a:r>
          </a:p>
        </p:txBody>
      </p:sp>
    </p:spTree>
    <p:extLst>
      <p:ext uri="{BB962C8B-B14F-4D97-AF65-F5344CB8AC3E}">
        <p14:creationId xmlns:p14="http://schemas.microsoft.com/office/powerpoint/2010/main" val="73244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 name="Image" descr="Image"/>
          <p:cNvPicPr>
            <a:picLocks/>
          </p:cNvPicPr>
          <p:nvPr/>
        </p:nvPicPr>
        <p:blipFill>
          <a:blip r:embed="rId3">
            <a:alphaModFix amt="75000"/>
          </a:blip>
          <a:srcRect b="7025"/>
          <a:stretch>
            <a:fillRect/>
          </a:stretch>
        </p:blipFill>
        <p:spPr>
          <a:xfrm rot="16200000">
            <a:off x="1692783" y="-2944408"/>
            <a:ext cx="8806433" cy="13108369"/>
          </a:xfrm>
          <a:prstGeom prst="rect">
            <a:avLst/>
          </a:prstGeom>
          <a:ln w="12700">
            <a:miter lim="400000"/>
          </a:ln>
        </p:spPr>
      </p:pic>
      <p:pic>
        <p:nvPicPr>
          <p:cNvPr id="522" name="Screen Shot 2017-09-14 at 9.28.28 AM.png" descr="Screen Shot 2017-09-14 at 9.28.28 AM.png"/>
          <p:cNvPicPr>
            <a:picLocks noChangeAspect="1"/>
          </p:cNvPicPr>
          <p:nvPr/>
        </p:nvPicPr>
        <p:blipFill>
          <a:blip r:embed="rId4"/>
          <a:srcRect l="2219" t="1845" r="1937" b="2238"/>
          <a:stretch>
            <a:fillRect/>
          </a:stretch>
        </p:blipFill>
        <p:spPr>
          <a:xfrm>
            <a:off x="4831441" y="107614"/>
            <a:ext cx="6637749" cy="6642820"/>
          </a:xfrm>
          <a:custGeom>
            <a:avLst/>
            <a:gdLst/>
            <a:ahLst/>
            <a:cxnLst>
              <a:cxn ang="0">
                <a:pos x="wd2" y="hd2"/>
              </a:cxn>
              <a:cxn ang="5400000">
                <a:pos x="wd2" y="hd2"/>
              </a:cxn>
              <a:cxn ang="10800000">
                <a:pos x="wd2" y="hd2"/>
              </a:cxn>
              <a:cxn ang="16200000">
                <a:pos x="wd2" y="hd2"/>
              </a:cxn>
            </a:cxnLst>
            <a:rect l="0" t="0" r="r" b="b"/>
            <a:pathLst>
              <a:path w="21599" h="21581" extrusionOk="0">
                <a:moveTo>
                  <a:pt x="10799" y="0"/>
                </a:moveTo>
                <a:cubicBezTo>
                  <a:pt x="10291" y="0"/>
                  <a:pt x="9783" y="21"/>
                  <a:pt x="9526" y="64"/>
                </a:cubicBezTo>
                <a:cubicBezTo>
                  <a:pt x="9457" y="76"/>
                  <a:pt x="9321" y="95"/>
                  <a:pt x="9223" y="106"/>
                </a:cubicBezTo>
                <a:cubicBezTo>
                  <a:pt x="9126" y="117"/>
                  <a:pt x="8976" y="140"/>
                  <a:pt x="8890" y="157"/>
                </a:cubicBezTo>
                <a:cubicBezTo>
                  <a:pt x="8804" y="175"/>
                  <a:pt x="8672" y="199"/>
                  <a:pt x="8598" y="210"/>
                </a:cubicBezTo>
                <a:cubicBezTo>
                  <a:pt x="8523" y="222"/>
                  <a:pt x="8439" y="239"/>
                  <a:pt x="8410" y="249"/>
                </a:cubicBezTo>
                <a:cubicBezTo>
                  <a:pt x="8381" y="260"/>
                  <a:pt x="8287" y="284"/>
                  <a:pt x="8201" y="303"/>
                </a:cubicBezTo>
                <a:cubicBezTo>
                  <a:pt x="8115" y="322"/>
                  <a:pt x="8002" y="350"/>
                  <a:pt x="7951" y="365"/>
                </a:cubicBezTo>
                <a:cubicBezTo>
                  <a:pt x="7543" y="483"/>
                  <a:pt x="7389" y="530"/>
                  <a:pt x="7335" y="554"/>
                </a:cubicBezTo>
                <a:cubicBezTo>
                  <a:pt x="7301" y="569"/>
                  <a:pt x="7216" y="597"/>
                  <a:pt x="7147" y="617"/>
                </a:cubicBezTo>
                <a:cubicBezTo>
                  <a:pt x="7079" y="637"/>
                  <a:pt x="7009" y="660"/>
                  <a:pt x="6991" y="669"/>
                </a:cubicBezTo>
                <a:cubicBezTo>
                  <a:pt x="6931" y="698"/>
                  <a:pt x="6855" y="730"/>
                  <a:pt x="6741" y="772"/>
                </a:cubicBezTo>
                <a:cubicBezTo>
                  <a:pt x="6678" y="796"/>
                  <a:pt x="6607" y="823"/>
                  <a:pt x="6584" y="834"/>
                </a:cubicBezTo>
                <a:cubicBezTo>
                  <a:pt x="6227" y="991"/>
                  <a:pt x="5625" y="1292"/>
                  <a:pt x="5401" y="1425"/>
                </a:cubicBezTo>
                <a:cubicBezTo>
                  <a:pt x="5301" y="1484"/>
                  <a:pt x="5174" y="1560"/>
                  <a:pt x="5119" y="1593"/>
                </a:cubicBezTo>
                <a:cubicBezTo>
                  <a:pt x="4911" y="1718"/>
                  <a:pt x="4593" y="1934"/>
                  <a:pt x="4352" y="2114"/>
                </a:cubicBezTo>
                <a:cubicBezTo>
                  <a:pt x="4134" y="2276"/>
                  <a:pt x="4032" y="2357"/>
                  <a:pt x="3778" y="2570"/>
                </a:cubicBezTo>
                <a:cubicBezTo>
                  <a:pt x="3551" y="2760"/>
                  <a:pt x="3175" y="3122"/>
                  <a:pt x="2870" y="3443"/>
                </a:cubicBezTo>
                <a:cubicBezTo>
                  <a:pt x="2463" y="3872"/>
                  <a:pt x="1902" y="4596"/>
                  <a:pt x="1678" y="4979"/>
                </a:cubicBezTo>
                <a:cubicBezTo>
                  <a:pt x="1654" y="5020"/>
                  <a:pt x="1582" y="5139"/>
                  <a:pt x="1518" y="5244"/>
                </a:cubicBezTo>
                <a:cubicBezTo>
                  <a:pt x="1334" y="5542"/>
                  <a:pt x="1093" y="6002"/>
                  <a:pt x="924" y="6376"/>
                </a:cubicBezTo>
                <a:cubicBezTo>
                  <a:pt x="890" y="6451"/>
                  <a:pt x="847" y="6546"/>
                  <a:pt x="828" y="6588"/>
                </a:cubicBezTo>
                <a:cubicBezTo>
                  <a:pt x="809" y="6630"/>
                  <a:pt x="794" y="6677"/>
                  <a:pt x="794" y="6693"/>
                </a:cubicBezTo>
                <a:cubicBezTo>
                  <a:pt x="794" y="6709"/>
                  <a:pt x="786" y="6731"/>
                  <a:pt x="776" y="6742"/>
                </a:cubicBezTo>
                <a:cubicBezTo>
                  <a:pt x="767" y="6753"/>
                  <a:pt x="746" y="6795"/>
                  <a:pt x="731" y="6835"/>
                </a:cubicBezTo>
                <a:cubicBezTo>
                  <a:pt x="716" y="6875"/>
                  <a:pt x="692" y="6936"/>
                  <a:pt x="678" y="6970"/>
                </a:cubicBezTo>
                <a:cubicBezTo>
                  <a:pt x="664" y="7005"/>
                  <a:pt x="637" y="7081"/>
                  <a:pt x="619" y="7140"/>
                </a:cubicBezTo>
                <a:cubicBezTo>
                  <a:pt x="600" y="7200"/>
                  <a:pt x="574" y="7274"/>
                  <a:pt x="561" y="7307"/>
                </a:cubicBezTo>
                <a:cubicBezTo>
                  <a:pt x="491" y="7473"/>
                  <a:pt x="241" y="8388"/>
                  <a:pt x="209" y="8595"/>
                </a:cubicBezTo>
                <a:cubicBezTo>
                  <a:pt x="200" y="8652"/>
                  <a:pt x="177" y="8779"/>
                  <a:pt x="159" y="8878"/>
                </a:cubicBezTo>
                <a:cubicBezTo>
                  <a:pt x="47" y="9474"/>
                  <a:pt x="2" y="10015"/>
                  <a:pt x="0" y="10752"/>
                </a:cubicBezTo>
                <a:cubicBezTo>
                  <a:pt x="-1" y="11352"/>
                  <a:pt x="21" y="11822"/>
                  <a:pt x="63" y="12074"/>
                </a:cubicBezTo>
                <a:cubicBezTo>
                  <a:pt x="75" y="12143"/>
                  <a:pt x="104" y="12335"/>
                  <a:pt x="127" y="12501"/>
                </a:cubicBezTo>
                <a:cubicBezTo>
                  <a:pt x="151" y="12668"/>
                  <a:pt x="179" y="12841"/>
                  <a:pt x="189" y="12887"/>
                </a:cubicBezTo>
                <a:cubicBezTo>
                  <a:pt x="200" y="12933"/>
                  <a:pt x="217" y="13017"/>
                  <a:pt x="227" y="13074"/>
                </a:cubicBezTo>
                <a:cubicBezTo>
                  <a:pt x="260" y="13248"/>
                  <a:pt x="451" y="13970"/>
                  <a:pt x="482" y="14033"/>
                </a:cubicBezTo>
                <a:cubicBezTo>
                  <a:pt x="493" y="14055"/>
                  <a:pt x="506" y="14093"/>
                  <a:pt x="510" y="14117"/>
                </a:cubicBezTo>
                <a:cubicBezTo>
                  <a:pt x="518" y="14156"/>
                  <a:pt x="630" y="14490"/>
                  <a:pt x="661" y="14564"/>
                </a:cubicBezTo>
                <a:cubicBezTo>
                  <a:pt x="683" y="14615"/>
                  <a:pt x="745" y="14776"/>
                  <a:pt x="782" y="14876"/>
                </a:cubicBezTo>
                <a:cubicBezTo>
                  <a:pt x="801" y="14928"/>
                  <a:pt x="843" y="15026"/>
                  <a:pt x="876" y="15095"/>
                </a:cubicBezTo>
                <a:cubicBezTo>
                  <a:pt x="909" y="15164"/>
                  <a:pt x="961" y="15276"/>
                  <a:pt x="991" y="15345"/>
                </a:cubicBezTo>
                <a:cubicBezTo>
                  <a:pt x="1050" y="15477"/>
                  <a:pt x="1093" y="15563"/>
                  <a:pt x="1252" y="15866"/>
                </a:cubicBezTo>
                <a:cubicBezTo>
                  <a:pt x="1366" y="16085"/>
                  <a:pt x="1414" y="16169"/>
                  <a:pt x="1532" y="16361"/>
                </a:cubicBezTo>
                <a:cubicBezTo>
                  <a:pt x="1579" y="16439"/>
                  <a:pt x="1637" y="16533"/>
                  <a:pt x="1660" y="16571"/>
                </a:cubicBezTo>
                <a:cubicBezTo>
                  <a:pt x="1697" y="16634"/>
                  <a:pt x="1905" y="16937"/>
                  <a:pt x="2065" y="17162"/>
                </a:cubicBezTo>
                <a:cubicBezTo>
                  <a:pt x="2128" y="17251"/>
                  <a:pt x="2265" y="17431"/>
                  <a:pt x="2333" y="17514"/>
                </a:cubicBezTo>
                <a:cubicBezTo>
                  <a:pt x="2353" y="17538"/>
                  <a:pt x="2397" y="17593"/>
                  <a:pt x="2432" y="17637"/>
                </a:cubicBezTo>
                <a:cubicBezTo>
                  <a:pt x="2466" y="17680"/>
                  <a:pt x="2604" y="17839"/>
                  <a:pt x="2737" y="17989"/>
                </a:cubicBezTo>
                <a:cubicBezTo>
                  <a:pt x="3598" y="18955"/>
                  <a:pt x="4607" y="19744"/>
                  <a:pt x="5760" y="20351"/>
                </a:cubicBezTo>
                <a:cubicBezTo>
                  <a:pt x="5987" y="20471"/>
                  <a:pt x="6258" y="20606"/>
                  <a:pt x="6271" y="20606"/>
                </a:cubicBezTo>
                <a:cubicBezTo>
                  <a:pt x="6276" y="20606"/>
                  <a:pt x="6339" y="20632"/>
                  <a:pt x="6411" y="20665"/>
                </a:cubicBezTo>
                <a:cubicBezTo>
                  <a:pt x="6668" y="20782"/>
                  <a:pt x="6733" y="20809"/>
                  <a:pt x="6960" y="20893"/>
                </a:cubicBezTo>
                <a:cubicBezTo>
                  <a:pt x="7231" y="20994"/>
                  <a:pt x="7657" y="21136"/>
                  <a:pt x="7774" y="21165"/>
                </a:cubicBezTo>
                <a:cubicBezTo>
                  <a:pt x="7819" y="21176"/>
                  <a:pt x="7927" y="21205"/>
                  <a:pt x="8013" y="21228"/>
                </a:cubicBezTo>
                <a:cubicBezTo>
                  <a:pt x="8252" y="21292"/>
                  <a:pt x="8597" y="21371"/>
                  <a:pt x="8702" y="21386"/>
                </a:cubicBezTo>
                <a:cubicBezTo>
                  <a:pt x="8753" y="21394"/>
                  <a:pt x="8820" y="21408"/>
                  <a:pt x="8848" y="21419"/>
                </a:cubicBezTo>
                <a:cubicBezTo>
                  <a:pt x="8877" y="21429"/>
                  <a:pt x="8980" y="21447"/>
                  <a:pt x="9077" y="21459"/>
                </a:cubicBezTo>
                <a:cubicBezTo>
                  <a:pt x="9175" y="21470"/>
                  <a:pt x="9363" y="21495"/>
                  <a:pt x="9495" y="21513"/>
                </a:cubicBezTo>
                <a:cubicBezTo>
                  <a:pt x="9627" y="21532"/>
                  <a:pt x="9861" y="21554"/>
                  <a:pt x="10016" y="21562"/>
                </a:cubicBezTo>
                <a:cubicBezTo>
                  <a:pt x="10714" y="21600"/>
                  <a:pt x="11614" y="21578"/>
                  <a:pt x="12103" y="21512"/>
                </a:cubicBezTo>
                <a:cubicBezTo>
                  <a:pt x="12235" y="21494"/>
                  <a:pt x="12418" y="21470"/>
                  <a:pt x="12510" y="21459"/>
                </a:cubicBezTo>
                <a:cubicBezTo>
                  <a:pt x="12602" y="21447"/>
                  <a:pt x="12691" y="21433"/>
                  <a:pt x="12708" y="21427"/>
                </a:cubicBezTo>
                <a:cubicBezTo>
                  <a:pt x="12725" y="21421"/>
                  <a:pt x="12815" y="21401"/>
                  <a:pt x="12907" y="21384"/>
                </a:cubicBezTo>
                <a:cubicBezTo>
                  <a:pt x="13093" y="21350"/>
                  <a:pt x="13349" y="21290"/>
                  <a:pt x="13584" y="21227"/>
                </a:cubicBezTo>
                <a:cubicBezTo>
                  <a:pt x="13671" y="21204"/>
                  <a:pt x="13776" y="21177"/>
                  <a:pt x="13819" y="21166"/>
                </a:cubicBezTo>
                <a:cubicBezTo>
                  <a:pt x="13909" y="21144"/>
                  <a:pt x="14421" y="20976"/>
                  <a:pt x="14513" y="20938"/>
                </a:cubicBezTo>
                <a:cubicBezTo>
                  <a:pt x="14547" y="20924"/>
                  <a:pt x="14595" y="20905"/>
                  <a:pt x="14618" y="20897"/>
                </a:cubicBezTo>
                <a:cubicBezTo>
                  <a:pt x="14821" y="20822"/>
                  <a:pt x="14922" y="20783"/>
                  <a:pt x="14993" y="20751"/>
                </a:cubicBezTo>
                <a:cubicBezTo>
                  <a:pt x="15039" y="20730"/>
                  <a:pt x="15124" y="20693"/>
                  <a:pt x="15181" y="20668"/>
                </a:cubicBezTo>
                <a:cubicBezTo>
                  <a:pt x="15289" y="20622"/>
                  <a:pt x="15528" y="20511"/>
                  <a:pt x="15594" y="20477"/>
                </a:cubicBezTo>
                <a:cubicBezTo>
                  <a:pt x="15670" y="20438"/>
                  <a:pt x="15977" y="20275"/>
                  <a:pt x="16078" y="20220"/>
                </a:cubicBezTo>
                <a:cubicBezTo>
                  <a:pt x="16475" y="20005"/>
                  <a:pt x="17110" y="19581"/>
                  <a:pt x="17508" y="19263"/>
                </a:cubicBezTo>
                <a:cubicBezTo>
                  <a:pt x="17875" y="18969"/>
                  <a:pt x="18081" y="18783"/>
                  <a:pt x="18447" y="18418"/>
                </a:cubicBezTo>
                <a:cubicBezTo>
                  <a:pt x="18795" y="18070"/>
                  <a:pt x="18838" y="18022"/>
                  <a:pt x="19170" y="17623"/>
                </a:cubicBezTo>
                <a:cubicBezTo>
                  <a:pt x="19425" y="17317"/>
                  <a:pt x="19473" y="17252"/>
                  <a:pt x="19768" y="16814"/>
                </a:cubicBezTo>
                <a:cubicBezTo>
                  <a:pt x="20097" y="16323"/>
                  <a:pt x="20237" y="16082"/>
                  <a:pt x="20489" y="15574"/>
                </a:cubicBezTo>
                <a:cubicBezTo>
                  <a:pt x="20655" y="15239"/>
                  <a:pt x="20825" y="14861"/>
                  <a:pt x="20825" y="14826"/>
                </a:cubicBezTo>
                <a:cubicBezTo>
                  <a:pt x="20825" y="14813"/>
                  <a:pt x="20844" y="14768"/>
                  <a:pt x="20867" y="14725"/>
                </a:cubicBezTo>
                <a:cubicBezTo>
                  <a:pt x="20890" y="14682"/>
                  <a:pt x="20909" y="14633"/>
                  <a:pt x="20909" y="14615"/>
                </a:cubicBezTo>
                <a:cubicBezTo>
                  <a:pt x="20909" y="14598"/>
                  <a:pt x="20917" y="14568"/>
                  <a:pt x="20927" y="14548"/>
                </a:cubicBezTo>
                <a:cubicBezTo>
                  <a:pt x="20957" y="14490"/>
                  <a:pt x="21015" y="14346"/>
                  <a:pt x="21022" y="14313"/>
                </a:cubicBezTo>
                <a:cubicBezTo>
                  <a:pt x="21025" y="14296"/>
                  <a:pt x="21033" y="14268"/>
                  <a:pt x="21040" y="14251"/>
                </a:cubicBezTo>
                <a:cubicBezTo>
                  <a:pt x="21056" y="14208"/>
                  <a:pt x="21198" y="13737"/>
                  <a:pt x="21222" y="13647"/>
                </a:cubicBezTo>
                <a:cubicBezTo>
                  <a:pt x="21232" y="13607"/>
                  <a:pt x="21256" y="13522"/>
                  <a:pt x="21274" y="13459"/>
                </a:cubicBezTo>
                <a:cubicBezTo>
                  <a:pt x="21292" y="13396"/>
                  <a:pt x="21314" y="13303"/>
                  <a:pt x="21325" y="13251"/>
                </a:cubicBezTo>
                <a:cubicBezTo>
                  <a:pt x="21372" y="13009"/>
                  <a:pt x="21432" y="12711"/>
                  <a:pt x="21451" y="12627"/>
                </a:cubicBezTo>
                <a:cubicBezTo>
                  <a:pt x="21474" y="12523"/>
                  <a:pt x="21538" y="11990"/>
                  <a:pt x="21577" y="11585"/>
                </a:cubicBezTo>
                <a:cubicBezTo>
                  <a:pt x="21592" y="11426"/>
                  <a:pt x="21599" y="11214"/>
                  <a:pt x="21599" y="10978"/>
                </a:cubicBezTo>
                <a:cubicBezTo>
                  <a:pt x="21599" y="10270"/>
                  <a:pt x="21538" y="9342"/>
                  <a:pt x="21451" y="8960"/>
                </a:cubicBezTo>
                <a:cubicBezTo>
                  <a:pt x="21430" y="8867"/>
                  <a:pt x="21361" y="8520"/>
                  <a:pt x="21326" y="8329"/>
                </a:cubicBezTo>
                <a:cubicBezTo>
                  <a:pt x="21316" y="8274"/>
                  <a:pt x="21298" y="8199"/>
                  <a:pt x="21286" y="8162"/>
                </a:cubicBezTo>
                <a:cubicBezTo>
                  <a:pt x="21264" y="8096"/>
                  <a:pt x="21219" y="7933"/>
                  <a:pt x="21210" y="7882"/>
                </a:cubicBezTo>
                <a:cubicBezTo>
                  <a:pt x="21180" y="7733"/>
                  <a:pt x="20919" y="6961"/>
                  <a:pt x="20858" y="6845"/>
                </a:cubicBezTo>
                <a:cubicBezTo>
                  <a:pt x="20840" y="6811"/>
                  <a:pt x="20825" y="6766"/>
                  <a:pt x="20825" y="6747"/>
                </a:cubicBezTo>
                <a:cubicBezTo>
                  <a:pt x="20825" y="6728"/>
                  <a:pt x="20817" y="6707"/>
                  <a:pt x="20807" y="6701"/>
                </a:cubicBezTo>
                <a:cubicBezTo>
                  <a:pt x="20796" y="6694"/>
                  <a:pt x="20782" y="6665"/>
                  <a:pt x="20774" y="6635"/>
                </a:cubicBezTo>
                <a:cubicBezTo>
                  <a:pt x="20767" y="6605"/>
                  <a:pt x="20741" y="6537"/>
                  <a:pt x="20718" y="6483"/>
                </a:cubicBezTo>
                <a:cubicBezTo>
                  <a:pt x="20656" y="6344"/>
                  <a:pt x="20289" y="5610"/>
                  <a:pt x="20232" y="5512"/>
                </a:cubicBezTo>
                <a:cubicBezTo>
                  <a:pt x="20206" y="5466"/>
                  <a:pt x="20160" y="5384"/>
                  <a:pt x="20130" y="5330"/>
                </a:cubicBezTo>
                <a:cubicBezTo>
                  <a:pt x="19953" y="5008"/>
                  <a:pt x="19492" y="4342"/>
                  <a:pt x="19217" y="4012"/>
                </a:cubicBezTo>
                <a:cubicBezTo>
                  <a:pt x="18591" y="3259"/>
                  <a:pt x="18078" y="2757"/>
                  <a:pt x="17394" y="2229"/>
                </a:cubicBezTo>
                <a:cubicBezTo>
                  <a:pt x="16664" y="1666"/>
                  <a:pt x="15690" y="1101"/>
                  <a:pt x="14972" y="823"/>
                </a:cubicBezTo>
                <a:cubicBezTo>
                  <a:pt x="14892" y="792"/>
                  <a:pt x="14789" y="750"/>
                  <a:pt x="14743" y="730"/>
                </a:cubicBezTo>
                <a:cubicBezTo>
                  <a:pt x="14568" y="651"/>
                  <a:pt x="13968" y="450"/>
                  <a:pt x="13710" y="384"/>
                </a:cubicBezTo>
                <a:cubicBezTo>
                  <a:pt x="13647" y="367"/>
                  <a:pt x="13506" y="332"/>
                  <a:pt x="13397" y="305"/>
                </a:cubicBezTo>
                <a:cubicBezTo>
                  <a:pt x="13288" y="278"/>
                  <a:pt x="13185" y="251"/>
                  <a:pt x="13167" y="244"/>
                </a:cubicBezTo>
                <a:cubicBezTo>
                  <a:pt x="13150" y="237"/>
                  <a:pt x="13080" y="222"/>
                  <a:pt x="13011" y="211"/>
                </a:cubicBezTo>
                <a:cubicBezTo>
                  <a:pt x="12942" y="200"/>
                  <a:pt x="12810" y="176"/>
                  <a:pt x="12719" y="159"/>
                </a:cubicBezTo>
                <a:cubicBezTo>
                  <a:pt x="12627" y="141"/>
                  <a:pt x="12472" y="117"/>
                  <a:pt x="12374" y="106"/>
                </a:cubicBezTo>
                <a:cubicBezTo>
                  <a:pt x="12277" y="95"/>
                  <a:pt x="12140" y="76"/>
                  <a:pt x="12072" y="64"/>
                </a:cubicBezTo>
                <a:cubicBezTo>
                  <a:pt x="11815" y="21"/>
                  <a:pt x="11307" y="0"/>
                  <a:pt x="10799" y="0"/>
                </a:cubicBezTo>
                <a:close/>
              </a:path>
            </a:pathLst>
          </a:custGeom>
          <a:ln w="12700">
            <a:miter lim="400000"/>
          </a:ln>
        </p:spPr>
      </p:pic>
      <p:sp>
        <p:nvSpPr>
          <p:cNvPr id="523" name="Ellsworth-Land Route"/>
          <p:cNvSpPr txBox="1"/>
          <p:nvPr/>
        </p:nvSpPr>
        <p:spPr>
          <a:xfrm>
            <a:off x="429645" y="2162339"/>
            <a:ext cx="4020615"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a:lnSpc>
                <a:spcPct val="120000"/>
              </a:lnSpc>
              <a:defRPr sz="5500">
                <a:solidFill>
                  <a:srgbClr val="3F3631"/>
                </a:solidFill>
                <a:latin typeface="Baskerville SemiBold"/>
                <a:ea typeface="Baskerville SemiBold"/>
                <a:cs typeface="Baskerville SemiBold"/>
                <a:sym typeface="Baskerville SemiBold"/>
              </a:defRPr>
            </a:lvl1pPr>
          </a:lstStyle>
          <a:p>
            <a:r>
              <a:rPr sz="2750" dirty="0"/>
              <a:t>Ellsworth-Land Route</a:t>
            </a:r>
          </a:p>
        </p:txBody>
      </p:sp>
      <p:sp>
        <p:nvSpPr>
          <p:cNvPr id="524" name="Circle"/>
          <p:cNvSpPr/>
          <p:nvPr/>
        </p:nvSpPr>
        <p:spPr>
          <a:xfrm>
            <a:off x="7007947" y="2892078"/>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25" name="Circle"/>
          <p:cNvSpPr/>
          <p:nvPr/>
        </p:nvSpPr>
        <p:spPr>
          <a:xfrm>
            <a:off x="7052397" y="4711142"/>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26" name="2"/>
          <p:cNvSpPr txBox="1"/>
          <p:nvPr/>
        </p:nvSpPr>
        <p:spPr>
          <a:xfrm>
            <a:off x="7035543" y="2794599"/>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2</a:t>
            </a:r>
          </a:p>
        </p:txBody>
      </p:sp>
      <p:sp>
        <p:nvSpPr>
          <p:cNvPr id="527" name="Circle"/>
          <p:cNvSpPr/>
          <p:nvPr/>
        </p:nvSpPr>
        <p:spPr>
          <a:xfrm>
            <a:off x="7531902" y="4850842"/>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28" name="5"/>
          <p:cNvSpPr txBox="1"/>
          <p:nvPr/>
        </p:nvSpPr>
        <p:spPr>
          <a:xfrm>
            <a:off x="7559498" y="474982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5</a:t>
            </a:r>
          </a:p>
        </p:txBody>
      </p:sp>
      <p:sp>
        <p:nvSpPr>
          <p:cNvPr id="529" name="Line"/>
          <p:cNvSpPr/>
          <p:nvPr/>
        </p:nvSpPr>
        <p:spPr>
          <a:xfrm flipV="1">
            <a:off x="4051005" y="1995444"/>
            <a:ext cx="2682159" cy="463088"/>
          </a:xfrm>
          <a:prstGeom prst="line">
            <a:avLst/>
          </a:prstGeom>
          <a:ln w="101600">
            <a:solidFill>
              <a:srgbClr val="964E4B"/>
            </a:solidFill>
            <a:miter lim="400000"/>
            <a:tailEnd type="triangle"/>
          </a:ln>
        </p:spPr>
        <p:txBody>
          <a:bodyPr lIns="25400" tIns="25400" rIns="25400" bIns="25400" anchor="ctr"/>
          <a:lstStyle/>
          <a:p>
            <a:pPr>
              <a:defRPr sz="3200"/>
            </a:pPr>
            <a:endParaRPr sz="1600" b="1" dirty="0"/>
          </a:p>
        </p:txBody>
      </p:sp>
      <p:sp>
        <p:nvSpPr>
          <p:cNvPr id="530" name="Circle"/>
          <p:cNvSpPr/>
          <p:nvPr/>
        </p:nvSpPr>
        <p:spPr>
          <a:xfrm>
            <a:off x="7052397" y="1142442"/>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31" name="1"/>
          <p:cNvSpPr txBox="1"/>
          <p:nvPr/>
        </p:nvSpPr>
        <p:spPr>
          <a:xfrm>
            <a:off x="7079993" y="104142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1</a:t>
            </a:r>
          </a:p>
        </p:txBody>
      </p:sp>
      <p:sp>
        <p:nvSpPr>
          <p:cNvPr id="532" name="4"/>
          <p:cNvSpPr txBox="1"/>
          <p:nvPr/>
        </p:nvSpPr>
        <p:spPr>
          <a:xfrm>
            <a:off x="7079993" y="461012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4</a:t>
            </a:r>
          </a:p>
        </p:txBody>
      </p:sp>
      <p:sp>
        <p:nvSpPr>
          <p:cNvPr id="533" name="Circle"/>
          <p:cNvSpPr/>
          <p:nvPr/>
        </p:nvSpPr>
        <p:spPr>
          <a:xfrm>
            <a:off x="6817447" y="4107892"/>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34" name="3"/>
          <p:cNvSpPr txBox="1"/>
          <p:nvPr/>
        </p:nvSpPr>
        <p:spPr>
          <a:xfrm>
            <a:off x="6845043" y="400687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3</a:t>
            </a:r>
          </a:p>
        </p:txBody>
      </p:sp>
      <p:sp>
        <p:nvSpPr>
          <p:cNvPr id="535" name="2"/>
          <p:cNvSpPr txBox="1"/>
          <p:nvPr/>
        </p:nvSpPr>
        <p:spPr>
          <a:xfrm>
            <a:off x="1056966" y="2162339"/>
            <a:ext cx="2458029" cy="3174976"/>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30000"/>
              </a:lnSpc>
              <a:defRPr sz="40000">
                <a:solidFill>
                  <a:srgbClr val="3F3631"/>
                </a:solidFill>
                <a:latin typeface="Baskerville"/>
                <a:ea typeface="Baskerville"/>
                <a:cs typeface="Baskerville"/>
                <a:sym typeface="Baskerville"/>
              </a:defRPr>
            </a:lvl1pPr>
          </a:lstStyle>
          <a:p>
            <a:r>
              <a:rPr lang="en-US" sz="20000" dirty="0"/>
              <a:t>3</a:t>
            </a:r>
            <a:endParaRPr sz="20000" dirty="0"/>
          </a:p>
        </p:txBody>
      </p:sp>
      <p:sp>
        <p:nvSpPr>
          <p:cNvPr id="17" name="TextBox 16">
            <a:extLst>
              <a:ext uri="{FF2B5EF4-FFF2-40B4-BE49-F238E27FC236}">
                <a16:creationId xmlns:a16="http://schemas.microsoft.com/office/drawing/2014/main" id="{1E8826FB-7EB9-8547-AD3F-4A709A0B3947}"/>
              </a:ext>
            </a:extLst>
          </p:cNvPr>
          <p:cNvSpPr txBox="1"/>
          <p:nvPr/>
        </p:nvSpPr>
        <p:spPr>
          <a:xfrm>
            <a:off x="478465" y="393405"/>
            <a:ext cx="3710763" cy="1323439"/>
          </a:xfrm>
          <a:prstGeom prst="rect">
            <a:avLst/>
          </a:prstGeom>
          <a:noFill/>
        </p:spPr>
        <p:txBody>
          <a:bodyPr wrap="square" rtlCol="0">
            <a:spAutoFit/>
          </a:bodyPr>
          <a:lstStyle/>
          <a:p>
            <a:r>
              <a:rPr lang="en-US" sz="4000" b="1" dirty="0"/>
              <a:t>Routes to the Ross Ice Shelf</a:t>
            </a:r>
          </a:p>
        </p:txBody>
      </p:sp>
    </p:spTree>
    <p:extLst>
      <p:ext uri="{BB962C8B-B14F-4D97-AF65-F5344CB8AC3E}">
        <p14:creationId xmlns:p14="http://schemas.microsoft.com/office/powerpoint/2010/main" val="1134308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 name="Image" descr="Image"/>
          <p:cNvPicPr>
            <a:picLocks/>
          </p:cNvPicPr>
          <p:nvPr/>
        </p:nvPicPr>
        <p:blipFill>
          <a:blip r:embed="rId3">
            <a:alphaModFix amt="75000"/>
          </a:blip>
          <a:srcRect b="7025"/>
          <a:stretch>
            <a:fillRect/>
          </a:stretch>
        </p:blipFill>
        <p:spPr>
          <a:xfrm rot="16200000">
            <a:off x="1692783" y="-2864907"/>
            <a:ext cx="8806433" cy="13108370"/>
          </a:xfrm>
          <a:prstGeom prst="rect">
            <a:avLst/>
          </a:prstGeom>
          <a:ln w="12700">
            <a:miter lim="400000"/>
          </a:ln>
        </p:spPr>
      </p:pic>
      <p:pic>
        <p:nvPicPr>
          <p:cNvPr id="564" name="Screen Shot 2017-09-14 at 9.32.48 AM.png" descr="Screen Shot 2017-09-14 at 9.32.48 AM.png"/>
          <p:cNvPicPr>
            <a:picLocks noChangeAspect="1"/>
          </p:cNvPicPr>
          <p:nvPr/>
        </p:nvPicPr>
        <p:blipFill>
          <a:blip r:embed="rId4"/>
          <a:stretch>
            <a:fillRect/>
          </a:stretch>
        </p:blipFill>
        <p:spPr>
          <a:xfrm>
            <a:off x="6622891" y="150642"/>
            <a:ext cx="4929602" cy="6556716"/>
          </a:xfrm>
          <a:prstGeom prst="rect">
            <a:avLst/>
          </a:prstGeom>
          <a:ln w="12700">
            <a:miter lim="400000"/>
          </a:ln>
        </p:spPr>
      </p:pic>
      <p:sp>
        <p:nvSpPr>
          <p:cNvPr id="566" name="Line"/>
          <p:cNvSpPr/>
          <p:nvPr/>
        </p:nvSpPr>
        <p:spPr>
          <a:xfrm>
            <a:off x="4716739" y="1936721"/>
            <a:ext cx="4969774" cy="1349347"/>
          </a:xfrm>
          <a:prstGeom prst="line">
            <a:avLst/>
          </a:prstGeom>
          <a:ln w="101600">
            <a:solidFill>
              <a:srgbClr val="000000"/>
            </a:solidFill>
            <a:miter lim="400000"/>
            <a:tailEnd type="triangle"/>
          </a:ln>
        </p:spPr>
        <p:txBody>
          <a:bodyPr lIns="25400" tIns="25400" rIns="25400" bIns="25400" anchor="ctr"/>
          <a:lstStyle/>
          <a:p>
            <a:pPr>
              <a:defRPr sz="3200"/>
            </a:pPr>
            <a:endParaRPr sz="1600"/>
          </a:p>
        </p:txBody>
      </p:sp>
      <p:sp>
        <p:nvSpPr>
          <p:cNvPr id="567" name="Circle"/>
          <p:cNvSpPr/>
          <p:nvPr/>
        </p:nvSpPr>
        <p:spPr>
          <a:xfrm>
            <a:off x="10355411" y="1629440"/>
            <a:ext cx="538419" cy="538420"/>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68" name="2"/>
          <p:cNvSpPr txBox="1"/>
          <p:nvPr/>
        </p:nvSpPr>
        <p:spPr>
          <a:xfrm>
            <a:off x="10521693" y="1667106"/>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4800">
                <a:solidFill>
                  <a:srgbClr val="FCFCFC"/>
                </a:solidFill>
                <a:latin typeface="Baskerville SemiBold"/>
                <a:ea typeface="Baskerville SemiBold"/>
                <a:cs typeface="Baskerville SemiBold"/>
                <a:sym typeface="Baskerville SemiBold"/>
              </a:defRPr>
            </a:lvl1pPr>
          </a:lstStyle>
          <a:p>
            <a:r>
              <a:rPr sz="2400"/>
              <a:t>2</a:t>
            </a:r>
          </a:p>
        </p:txBody>
      </p:sp>
      <p:sp>
        <p:nvSpPr>
          <p:cNvPr id="569" name="Circle"/>
          <p:cNvSpPr/>
          <p:nvPr/>
        </p:nvSpPr>
        <p:spPr>
          <a:xfrm>
            <a:off x="9968061" y="4055140"/>
            <a:ext cx="538419" cy="538420"/>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70" name="3"/>
          <p:cNvSpPr txBox="1"/>
          <p:nvPr/>
        </p:nvSpPr>
        <p:spPr>
          <a:xfrm>
            <a:off x="10134343" y="4092806"/>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4800">
                <a:solidFill>
                  <a:srgbClr val="FCFCFC"/>
                </a:solidFill>
                <a:latin typeface="Baskerville SemiBold"/>
                <a:ea typeface="Baskerville SemiBold"/>
                <a:cs typeface="Baskerville SemiBold"/>
                <a:sym typeface="Baskerville SemiBold"/>
              </a:defRPr>
            </a:lvl1pPr>
          </a:lstStyle>
          <a:p>
            <a:r>
              <a:rPr sz="2400"/>
              <a:t>3</a:t>
            </a:r>
          </a:p>
        </p:txBody>
      </p:sp>
      <p:sp>
        <p:nvSpPr>
          <p:cNvPr id="571" name="Circle"/>
          <p:cNvSpPr/>
          <p:nvPr/>
        </p:nvSpPr>
        <p:spPr>
          <a:xfrm>
            <a:off x="10457011" y="5274340"/>
            <a:ext cx="538419" cy="538420"/>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72" name="4"/>
          <p:cNvSpPr txBox="1"/>
          <p:nvPr/>
        </p:nvSpPr>
        <p:spPr>
          <a:xfrm>
            <a:off x="10623293" y="5312006"/>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4800">
                <a:solidFill>
                  <a:srgbClr val="FCFCFC"/>
                </a:solidFill>
                <a:latin typeface="Baskerville SemiBold"/>
                <a:ea typeface="Baskerville SemiBold"/>
                <a:cs typeface="Baskerville SemiBold"/>
                <a:sym typeface="Baskerville SemiBold"/>
              </a:defRPr>
            </a:lvl1pPr>
          </a:lstStyle>
          <a:p>
            <a:r>
              <a:rPr sz="2400"/>
              <a:t>4</a:t>
            </a:r>
          </a:p>
        </p:txBody>
      </p:sp>
      <p:sp>
        <p:nvSpPr>
          <p:cNvPr id="573" name="Ellsworth-Land Route"/>
          <p:cNvSpPr txBox="1"/>
          <p:nvPr/>
        </p:nvSpPr>
        <p:spPr>
          <a:xfrm>
            <a:off x="1072045" y="468555"/>
            <a:ext cx="4020615" cy="4285677"/>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a:lnSpc>
                <a:spcPct val="120000"/>
              </a:lnSpc>
              <a:defRPr sz="5500">
                <a:solidFill>
                  <a:srgbClr val="3F3631"/>
                </a:solidFill>
                <a:latin typeface="Baskerville SemiBold"/>
                <a:ea typeface="Baskerville SemiBold"/>
                <a:cs typeface="Baskerville SemiBold"/>
                <a:sym typeface="Baskerville SemiBold"/>
              </a:defRPr>
            </a:lvl1pPr>
          </a:lstStyle>
          <a:p>
            <a:r>
              <a:rPr lang="en-US" sz="2400" dirty="0"/>
              <a:t>On the </a:t>
            </a:r>
            <a:r>
              <a:rPr sz="2400" dirty="0"/>
              <a:t>Ellsworth-Land</a:t>
            </a:r>
            <a:r>
              <a:rPr lang="en-US" sz="2400" dirty="0"/>
              <a:t> route you will encounter the Halley VI crevasse.</a:t>
            </a:r>
            <a:r>
              <a:rPr sz="2400" dirty="0"/>
              <a:t> </a:t>
            </a:r>
            <a:r>
              <a:rPr lang="en-US" sz="2400" dirty="0"/>
              <a:t> If you see an empty rectangle on the weather report, the crevasse is passable</a:t>
            </a:r>
            <a:r>
              <a:rPr lang="en-US" sz="2750" dirty="0"/>
              <a:t>.  Move your token across the crevasse but still in the same large circle.</a:t>
            </a:r>
            <a:endParaRPr sz="2750" dirty="0"/>
          </a:p>
        </p:txBody>
      </p:sp>
      <p:pic>
        <p:nvPicPr>
          <p:cNvPr id="574" name="Screen Shot 2017-10-24 at 9.55.34 AM.png" descr="Screen Shot 2017-10-24 at 9.55.34 AM.png"/>
          <p:cNvPicPr>
            <a:picLocks noChangeAspect="1"/>
          </p:cNvPicPr>
          <p:nvPr/>
        </p:nvPicPr>
        <p:blipFill>
          <a:blip r:embed="rId5"/>
          <a:srcRect l="7228" t="10413" r="8434" b="8338"/>
          <a:stretch>
            <a:fillRect/>
          </a:stretch>
        </p:blipFill>
        <p:spPr>
          <a:xfrm>
            <a:off x="1264758" y="5288736"/>
            <a:ext cx="1182789" cy="6610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541" y="970"/>
                </a:moveTo>
                <a:lnTo>
                  <a:pt x="10800" y="970"/>
                </a:lnTo>
                <a:lnTo>
                  <a:pt x="21059" y="970"/>
                </a:lnTo>
                <a:lnTo>
                  <a:pt x="21059" y="10800"/>
                </a:lnTo>
                <a:lnTo>
                  <a:pt x="21059" y="20632"/>
                </a:lnTo>
                <a:lnTo>
                  <a:pt x="10834" y="20704"/>
                </a:lnTo>
                <a:cubicBezTo>
                  <a:pt x="2709" y="20760"/>
                  <a:pt x="592" y="20703"/>
                  <a:pt x="532" y="20425"/>
                </a:cubicBezTo>
                <a:cubicBezTo>
                  <a:pt x="491" y="20232"/>
                  <a:pt x="477" y="15775"/>
                  <a:pt x="499" y="10521"/>
                </a:cubicBezTo>
                <a:lnTo>
                  <a:pt x="541" y="970"/>
                </a:lnTo>
                <a:close/>
              </a:path>
            </a:pathLst>
          </a:custGeom>
          <a:ln w="12700">
            <a:miter lim="400000"/>
          </a:ln>
        </p:spPr>
      </p:pic>
      <p:sp>
        <p:nvSpPr>
          <p:cNvPr id="576" name="Passable"/>
          <p:cNvSpPr txBox="1"/>
          <p:nvPr/>
        </p:nvSpPr>
        <p:spPr>
          <a:xfrm>
            <a:off x="2621268" y="5382021"/>
            <a:ext cx="1902316" cy="47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5500" b="1" i="1" u="sng">
                <a:solidFill>
                  <a:srgbClr val="3F3631"/>
                </a:solidFill>
                <a:latin typeface="Baskerville"/>
                <a:ea typeface="Baskerville"/>
                <a:cs typeface="Baskerville"/>
                <a:sym typeface="Baskerville"/>
              </a:defRPr>
            </a:lvl1pPr>
          </a:lstStyle>
          <a:p>
            <a:r>
              <a:rPr lang="en-US" sz="2750" u="none" dirty="0"/>
              <a:t> = </a:t>
            </a:r>
            <a:r>
              <a:rPr sz="2750" dirty="0"/>
              <a:t>Passable</a:t>
            </a:r>
          </a:p>
        </p:txBody>
      </p:sp>
    </p:spTree>
    <p:extLst>
      <p:ext uri="{BB962C8B-B14F-4D97-AF65-F5344CB8AC3E}">
        <p14:creationId xmlns:p14="http://schemas.microsoft.com/office/powerpoint/2010/main" val="996527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 name="Image" descr="Image"/>
          <p:cNvPicPr>
            <a:picLocks/>
          </p:cNvPicPr>
          <p:nvPr/>
        </p:nvPicPr>
        <p:blipFill>
          <a:blip r:embed="rId3">
            <a:alphaModFix amt="75000"/>
          </a:blip>
          <a:srcRect b="5810"/>
          <a:stretch>
            <a:fillRect/>
          </a:stretch>
        </p:blipFill>
        <p:spPr>
          <a:xfrm rot="16200000">
            <a:off x="1790976" y="-2873769"/>
            <a:ext cx="8610048" cy="12983548"/>
          </a:xfrm>
          <a:prstGeom prst="rect">
            <a:avLst/>
          </a:prstGeom>
          <a:ln w="12700">
            <a:miter lim="400000"/>
          </a:ln>
        </p:spPr>
      </p:pic>
      <p:pic>
        <p:nvPicPr>
          <p:cNvPr id="582" name="Screen Shot 2017-09-14 at 9.32.48 AM.png" descr="Screen Shot 2017-09-14 at 9.32.48 AM.png"/>
          <p:cNvPicPr>
            <a:picLocks noChangeAspect="1"/>
          </p:cNvPicPr>
          <p:nvPr/>
        </p:nvPicPr>
        <p:blipFill>
          <a:blip r:embed="rId4"/>
          <a:stretch>
            <a:fillRect/>
          </a:stretch>
        </p:blipFill>
        <p:spPr>
          <a:xfrm>
            <a:off x="6600420" y="150642"/>
            <a:ext cx="4929602" cy="6556716"/>
          </a:xfrm>
          <a:prstGeom prst="rect">
            <a:avLst/>
          </a:prstGeom>
          <a:ln w="12700">
            <a:miter lim="400000"/>
          </a:ln>
        </p:spPr>
      </p:pic>
      <p:sp>
        <p:nvSpPr>
          <p:cNvPr id="583" name="Halley VI Crevasse"/>
          <p:cNvSpPr txBox="1"/>
          <p:nvPr/>
        </p:nvSpPr>
        <p:spPr>
          <a:xfrm>
            <a:off x="1032113" y="744570"/>
            <a:ext cx="4020615"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a:lnSpc>
                <a:spcPct val="120000"/>
              </a:lnSpc>
              <a:defRPr sz="5500">
                <a:solidFill>
                  <a:srgbClr val="3F3631"/>
                </a:solidFill>
                <a:latin typeface="Baskerville SemiBold"/>
                <a:ea typeface="Baskerville SemiBold"/>
                <a:cs typeface="Baskerville SemiBold"/>
                <a:sym typeface="Baskerville SemiBold"/>
              </a:defRPr>
            </a:lvl1pPr>
          </a:lstStyle>
          <a:p>
            <a:r>
              <a:rPr sz="2750" dirty="0"/>
              <a:t>Halley VI Crevasse</a:t>
            </a:r>
          </a:p>
        </p:txBody>
      </p:sp>
      <p:sp>
        <p:nvSpPr>
          <p:cNvPr id="584" name="Line"/>
          <p:cNvSpPr/>
          <p:nvPr/>
        </p:nvSpPr>
        <p:spPr>
          <a:xfrm>
            <a:off x="4728728" y="3429000"/>
            <a:ext cx="4851207" cy="394642"/>
          </a:xfrm>
          <a:prstGeom prst="line">
            <a:avLst/>
          </a:prstGeom>
          <a:ln w="101600">
            <a:solidFill>
              <a:srgbClr val="000000"/>
            </a:solidFill>
            <a:miter lim="400000"/>
            <a:tailEnd type="triangle"/>
          </a:ln>
        </p:spPr>
        <p:txBody>
          <a:bodyPr lIns="25400" tIns="25400" rIns="25400" bIns="25400" anchor="ctr"/>
          <a:lstStyle/>
          <a:p>
            <a:pPr>
              <a:defRPr sz="3200"/>
            </a:pPr>
            <a:endParaRPr sz="1600"/>
          </a:p>
        </p:txBody>
      </p:sp>
      <p:sp>
        <p:nvSpPr>
          <p:cNvPr id="585" name="Circle"/>
          <p:cNvSpPr/>
          <p:nvPr/>
        </p:nvSpPr>
        <p:spPr>
          <a:xfrm>
            <a:off x="10355411" y="1629440"/>
            <a:ext cx="538419" cy="538420"/>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86" name="2"/>
          <p:cNvSpPr txBox="1"/>
          <p:nvPr/>
        </p:nvSpPr>
        <p:spPr>
          <a:xfrm>
            <a:off x="10521693" y="1667106"/>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4800">
                <a:solidFill>
                  <a:srgbClr val="FCFCFC"/>
                </a:solidFill>
                <a:latin typeface="Baskerville SemiBold"/>
                <a:ea typeface="Baskerville SemiBold"/>
                <a:cs typeface="Baskerville SemiBold"/>
                <a:sym typeface="Baskerville SemiBold"/>
              </a:defRPr>
            </a:lvl1pPr>
          </a:lstStyle>
          <a:p>
            <a:r>
              <a:rPr sz="2400"/>
              <a:t>2</a:t>
            </a:r>
          </a:p>
        </p:txBody>
      </p:sp>
      <p:sp>
        <p:nvSpPr>
          <p:cNvPr id="587" name="Circle"/>
          <p:cNvSpPr/>
          <p:nvPr/>
        </p:nvSpPr>
        <p:spPr>
          <a:xfrm>
            <a:off x="9968061" y="4055140"/>
            <a:ext cx="538419" cy="538420"/>
          </a:xfrm>
          <a:prstGeom prst="ellipse">
            <a:avLst/>
          </a:prstGeom>
          <a:solidFill>
            <a:srgbClr val="DCBF4C"/>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88" name="4"/>
          <p:cNvSpPr txBox="1"/>
          <p:nvPr/>
        </p:nvSpPr>
        <p:spPr>
          <a:xfrm>
            <a:off x="10134343" y="4092806"/>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4800">
                <a:solidFill>
                  <a:srgbClr val="FCFCFC"/>
                </a:solidFill>
                <a:latin typeface="Baskerville SemiBold"/>
                <a:ea typeface="Baskerville SemiBold"/>
                <a:cs typeface="Baskerville SemiBold"/>
                <a:sym typeface="Baskerville SemiBold"/>
              </a:defRPr>
            </a:lvl1pPr>
          </a:lstStyle>
          <a:p>
            <a:r>
              <a:rPr sz="2400"/>
              <a:t>4</a:t>
            </a:r>
          </a:p>
        </p:txBody>
      </p:sp>
      <p:sp>
        <p:nvSpPr>
          <p:cNvPr id="589" name="Circle"/>
          <p:cNvSpPr/>
          <p:nvPr/>
        </p:nvSpPr>
        <p:spPr>
          <a:xfrm>
            <a:off x="10457011" y="5274340"/>
            <a:ext cx="538419" cy="538420"/>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90" name="5"/>
          <p:cNvSpPr txBox="1"/>
          <p:nvPr/>
        </p:nvSpPr>
        <p:spPr>
          <a:xfrm>
            <a:off x="10623293" y="5312006"/>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4800">
                <a:solidFill>
                  <a:srgbClr val="FCFCFC"/>
                </a:solidFill>
                <a:latin typeface="Baskerville SemiBold"/>
                <a:ea typeface="Baskerville SemiBold"/>
                <a:cs typeface="Baskerville SemiBold"/>
                <a:sym typeface="Baskerville SemiBold"/>
              </a:defRPr>
            </a:lvl1pPr>
          </a:lstStyle>
          <a:p>
            <a:r>
              <a:rPr sz="2400"/>
              <a:t>5</a:t>
            </a:r>
          </a:p>
        </p:txBody>
      </p:sp>
      <p:sp>
        <p:nvSpPr>
          <p:cNvPr id="592" name="Impassable"/>
          <p:cNvSpPr txBox="1"/>
          <p:nvPr/>
        </p:nvSpPr>
        <p:spPr>
          <a:xfrm>
            <a:off x="2251763" y="3143516"/>
            <a:ext cx="2381806" cy="47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5500" b="1" i="1" u="sng">
                <a:solidFill>
                  <a:srgbClr val="3F3631"/>
                </a:solidFill>
                <a:latin typeface="Baskerville"/>
                <a:ea typeface="Baskerville"/>
                <a:cs typeface="Baskerville"/>
                <a:sym typeface="Baskerville"/>
              </a:defRPr>
            </a:lvl1pPr>
          </a:lstStyle>
          <a:p>
            <a:r>
              <a:rPr lang="en-US" sz="2750" u="none" dirty="0"/>
              <a:t> = </a:t>
            </a:r>
            <a:r>
              <a:rPr sz="2750" dirty="0"/>
              <a:t>Impassable</a:t>
            </a:r>
          </a:p>
        </p:txBody>
      </p:sp>
      <p:sp>
        <p:nvSpPr>
          <p:cNvPr id="593" name="Line"/>
          <p:cNvSpPr/>
          <p:nvPr/>
        </p:nvSpPr>
        <p:spPr>
          <a:xfrm flipV="1">
            <a:off x="4578513" y="4412578"/>
            <a:ext cx="5389546" cy="314766"/>
          </a:xfrm>
          <a:prstGeom prst="line">
            <a:avLst/>
          </a:prstGeom>
          <a:ln w="101600">
            <a:solidFill>
              <a:srgbClr val="000000"/>
            </a:solidFill>
            <a:miter lim="400000"/>
            <a:tailEnd type="triangle"/>
          </a:ln>
        </p:spPr>
        <p:txBody>
          <a:bodyPr lIns="25400" tIns="25400" rIns="25400" bIns="25400" anchor="ctr"/>
          <a:lstStyle/>
          <a:p>
            <a:pPr>
              <a:defRPr sz="3200"/>
            </a:pPr>
            <a:endParaRPr sz="1600"/>
          </a:p>
        </p:txBody>
      </p:sp>
      <p:pic>
        <p:nvPicPr>
          <p:cNvPr id="594" name="Screen Shot 2017-05-23 at 2.56.00 PM.png" descr="Screen Shot 2017-05-23 at 2.56.00 PM.png"/>
          <p:cNvPicPr>
            <a:picLocks noChangeAspect="1"/>
          </p:cNvPicPr>
          <p:nvPr/>
        </p:nvPicPr>
        <p:blipFill>
          <a:blip r:embed="rId5">
            <a:alphaModFix amt="80000"/>
          </a:blip>
          <a:srcRect l="5472" t="9243" r="5474" b="8406"/>
          <a:stretch>
            <a:fillRect/>
          </a:stretch>
        </p:blipFill>
        <p:spPr>
          <a:xfrm>
            <a:off x="996195" y="3063115"/>
            <a:ext cx="1160409" cy="635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1"/>
                </a:lnTo>
                <a:lnTo>
                  <a:pt x="0" y="21600"/>
                </a:lnTo>
                <a:lnTo>
                  <a:pt x="10801" y="21600"/>
                </a:lnTo>
                <a:lnTo>
                  <a:pt x="21600" y="21600"/>
                </a:lnTo>
                <a:lnTo>
                  <a:pt x="21600" y="0"/>
                </a:lnTo>
                <a:lnTo>
                  <a:pt x="17392" y="6"/>
                </a:lnTo>
                <a:lnTo>
                  <a:pt x="13183" y="9"/>
                </a:lnTo>
                <a:lnTo>
                  <a:pt x="12007" y="1933"/>
                </a:lnTo>
                <a:cubicBezTo>
                  <a:pt x="11360" y="2990"/>
                  <a:pt x="10835" y="3897"/>
                  <a:pt x="10842" y="3950"/>
                </a:cubicBezTo>
                <a:cubicBezTo>
                  <a:pt x="10849" y="4003"/>
                  <a:pt x="11139" y="5232"/>
                  <a:pt x="11486" y="6680"/>
                </a:cubicBezTo>
                <a:lnTo>
                  <a:pt x="12117" y="9311"/>
                </a:lnTo>
                <a:lnTo>
                  <a:pt x="11456" y="10534"/>
                </a:lnTo>
                <a:lnTo>
                  <a:pt x="10793" y="11753"/>
                </a:lnTo>
                <a:lnTo>
                  <a:pt x="11456" y="13619"/>
                </a:lnTo>
                <a:cubicBezTo>
                  <a:pt x="12048" y="15285"/>
                  <a:pt x="12110" y="15509"/>
                  <a:pt x="12042" y="15706"/>
                </a:cubicBezTo>
                <a:cubicBezTo>
                  <a:pt x="12000" y="15827"/>
                  <a:pt x="11810" y="16409"/>
                  <a:pt x="11620" y="17001"/>
                </a:cubicBezTo>
                <a:cubicBezTo>
                  <a:pt x="11430" y="17593"/>
                  <a:pt x="11251" y="18052"/>
                  <a:pt x="11223" y="18020"/>
                </a:cubicBezTo>
                <a:cubicBezTo>
                  <a:pt x="11195" y="17988"/>
                  <a:pt x="11087" y="17494"/>
                  <a:pt x="10982" y="16923"/>
                </a:cubicBezTo>
                <a:lnTo>
                  <a:pt x="10793" y="15886"/>
                </a:lnTo>
                <a:lnTo>
                  <a:pt x="9834" y="14553"/>
                </a:lnTo>
                <a:cubicBezTo>
                  <a:pt x="9306" y="13821"/>
                  <a:pt x="8859" y="13175"/>
                  <a:pt x="8839" y="13115"/>
                </a:cubicBezTo>
                <a:cubicBezTo>
                  <a:pt x="8819" y="13056"/>
                  <a:pt x="9074" y="12197"/>
                  <a:pt x="9406" y="11209"/>
                </a:cubicBezTo>
                <a:lnTo>
                  <a:pt x="10010" y="9413"/>
                </a:lnTo>
                <a:lnTo>
                  <a:pt x="9422" y="6773"/>
                </a:lnTo>
                <a:lnTo>
                  <a:pt x="8833" y="4133"/>
                </a:lnTo>
                <a:lnTo>
                  <a:pt x="9182" y="2093"/>
                </a:lnTo>
                <a:cubicBezTo>
                  <a:pt x="9374" y="971"/>
                  <a:pt x="9532" y="41"/>
                  <a:pt x="9532" y="26"/>
                </a:cubicBezTo>
                <a:cubicBezTo>
                  <a:pt x="9533" y="11"/>
                  <a:pt x="7388" y="0"/>
                  <a:pt x="4766" y="0"/>
                </a:cubicBezTo>
                <a:lnTo>
                  <a:pt x="0" y="0"/>
                </a:lnTo>
                <a:close/>
                <a:moveTo>
                  <a:pt x="13425" y="664"/>
                </a:moveTo>
                <a:lnTo>
                  <a:pt x="17317" y="690"/>
                </a:lnTo>
                <a:lnTo>
                  <a:pt x="21208" y="716"/>
                </a:lnTo>
                <a:lnTo>
                  <a:pt x="21208" y="10801"/>
                </a:lnTo>
                <a:lnTo>
                  <a:pt x="21208" y="20884"/>
                </a:lnTo>
                <a:lnTo>
                  <a:pt x="10814" y="20913"/>
                </a:lnTo>
                <a:cubicBezTo>
                  <a:pt x="2529" y="20935"/>
                  <a:pt x="413" y="20913"/>
                  <a:pt x="390" y="20802"/>
                </a:cubicBezTo>
                <a:cubicBezTo>
                  <a:pt x="375" y="20727"/>
                  <a:pt x="368" y="16176"/>
                  <a:pt x="376" y="10691"/>
                </a:cubicBezTo>
                <a:lnTo>
                  <a:pt x="392" y="716"/>
                </a:lnTo>
                <a:lnTo>
                  <a:pt x="4642" y="690"/>
                </a:lnTo>
                <a:cubicBezTo>
                  <a:pt x="6980" y="674"/>
                  <a:pt x="8912" y="699"/>
                  <a:pt x="8935" y="745"/>
                </a:cubicBezTo>
                <a:cubicBezTo>
                  <a:pt x="8958" y="791"/>
                  <a:pt x="8848" y="1581"/>
                  <a:pt x="8691" y="2503"/>
                </a:cubicBezTo>
                <a:lnTo>
                  <a:pt x="8404" y="4180"/>
                </a:lnTo>
                <a:lnTo>
                  <a:pt x="8970" y="6744"/>
                </a:lnTo>
                <a:cubicBezTo>
                  <a:pt x="9281" y="8154"/>
                  <a:pt x="9521" y="9376"/>
                  <a:pt x="9504" y="9460"/>
                </a:cubicBezTo>
                <a:cubicBezTo>
                  <a:pt x="9456" y="9685"/>
                  <a:pt x="8516" y="12450"/>
                  <a:pt x="8342" y="12877"/>
                </a:cubicBezTo>
                <a:cubicBezTo>
                  <a:pt x="8259" y="13079"/>
                  <a:pt x="8216" y="13284"/>
                  <a:pt x="8245" y="13331"/>
                </a:cubicBezTo>
                <a:cubicBezTo>
                  <a:pt x="8274" y="13378"/>
                  <a:pt x="8785" y="14084"/>
                  <a:pt x="9383" y="14903"/>
                </a:cubicBezTo>
                <a:lnTo>
                  <a:pt x="10468" y="16393"/>
                </a:lnTo>
                <a:lnTo>
                  <a:pt x="10764" y="18032"/>
                </a:lnTo>
                <a:cubicBezTo>
                  <a:pt x="10926" y="18934"/>
                  <a:pt x="11077" y="19736"/>
                  <a:pt x="11100" y="19816"/>
                </a:cubicBezTo>
                <a:cubicBezTo>
                  <a:pt x="11140" y="19953"/>
                  <a:pt x="12468" y="15991"/>
                  <a:pt x="12531" y="15546"/>
                </a:cubicBezTo>
                <a:cubicBezTo>
                  <a:pt x="12547" y="15435"/>
                  <a:pt x="12322" y="14693"/>
                  <a:pt x="11978" y="13732"/>
                </a:cubicBezTo>
                <a:cubicBezTo>
                  <a:pt x="11659" y="12839"/>
                  <a:pt x="11384" y="12047"/>
                  <a:pt x="11368" y="11972"/>
                </a:cubicBezTo>
                <a:cubicBezTo>
                  <a:pt x="11352" y="11896"/>
                  <a:pt x="11612" y="11309"/>
                  <a:pt x="11945" y="10668"/>
                </a:cubicBezTo>
                <a:cubicBezTo>
                  <a:pt x="12278" y="10026"/>
                  <a:pt x="12550" y="9465"/>
                  <a:pt x="12550" y="9422"/>
                </a:cubicBezTo>
                <a:cubicBezTo>
                  <a:pt x="12550" y="9347"/>
                  <a:pt x="11862" y="6416"/>
                  <a:pt x="11470" y="4820"/>
                </a:cubicBezTo>
                <a:lnTo>
                  <a:pt x="11287" y="4075"/>
                </a:lnTo>
                <a:lnTo>
                  <a:pt x="12356" y="2366"/>
                </a:lnTo>
                <a:lnTo>
                  <a:pt x="13425" y="664"/>
                </a:lnTo>
                <a:close/>
              </a:path>
            </a:pathLst>
          </a:custGeom>
          <a:ln w="38100">
            <a:solidFill>
              <a:srgbClr val="000000"/>
            </a:solidFill>
            <a:miter lim="400000"/>
          </a:ln>
        </p:spPr>
      </p:pic>
      <p:sp>
        <p:nvSpPr>
          <p:cNvPr id="595" name="Circle"/>
          <p:cNvSpPr/>
          <p:nvPr/>
        </p:nvSpPr>
        <p:spPr>
          <a:xfrm>
            <a:off x="9661912" y="3063115"/>
            <a:ext cx="538419" cy="538420"/>
          </a:xfrm>
          <a:prstGeom prst="ellipse">
            <a:avLst/>
          </a:prstGeom>
          <a:solidFill>
            <a:srgbClr val="DCBF4C"/>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596" name="3"/>
          <p:cNvSpPr txBox="1"/>
          <p:nvPr/>
        </p:nvSpPr>
        <p:spPr>
          <a:xfrm>
            <a:off x="9829543" y="3089506"/>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4800">
                <a:solidFill>
                  <a:srgbClr val="FCFCFC"/>
                </a:solidFill>
                <a:latin typeface="Baskerville SemiBold"/>
                <a:ea typeface="Baskerville SemiBold"/>
                <a:cs typeface="Baskerville SemiBold"/>
                <a:sym typeface="Baskerville SemiBold"/>
              </a:defRPr>
            </a:lvl1pPr>
          </a:lstStyle>
          <a:p>
            <a:r>
              <a:rPr sz="2400"/>
              <a:t>3</a:t>
            </a:r>
          </a:p>
        </p:txBody>
      </p:sp>
      <p:sp>
        <p:nvSpPr>
          <p:cNvPr id="597" name="Your game piece cannot cross the crevasse.  Wait “before” the crevasse until you are able to cross, then just cross over and stay inside the same circle."/>
          <p:cNvSpPr txBox="1"/>
          <p:nvPr/>
        </p:nvSpPr>
        <p:spPr>
          <a:xfrm>
            <a:off x="315200" y="1458339"/>
            <a:ext cx="5095573" cy="10669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4400" b="1">
                <a:latin typeface="Helvetica"/>
                <a:ea typeface="Helvetica"/>
                <a:cs typeface="Helvetica"/>
                <a:sym typeface="Helvetica"/>
              </a:defRPr>
            </a:lvl1pPr>
          </a:lstStyle>
          <a:p>
            <a:r>
              <a:rPr sz="2200" dirty="0"/>
              <a:t>Your game piece cannot cross the crevasse.  Wait “before” the crevasse until you are able to cross</a:t>
            </a:r>
            <a:r>
              <a:rPr lang="en-US" sz="2200" dirty="0"/>
              <a:t>.  </a:t>
            </a:r>
            <a:endParaRPr sz="2200" dirty="0"/>
          </a:p>
        </p:txBody>
      </p:sp>
      <p:sp>
        <p:nvSpPr>
          <p:cNvPr id="2" name="TextBox 1">
            <a:extLst>
              <a:ext uri="{FF2B5EF4-FFF2-40B4-BE49-F238E27FC236}">
                <a16:creationId xmlns:a16="http://schemas.microsoft.com/office/drawing/2014/main" id="{3CFDDAF3-99DD-C342-B02C-50E63A02475F}"/>
              </a:ext>
            </a:extLst>
          </p:cNvPr>
          <p:cNvSpPr txBox="1"/>
          <p:nvPr/>
        </p:nvSpPr>
        <p:spPr>
          <a:xfrm>
            <a:off x="367179" y="4082900"/>
            <a:ext cx="4301470" cy="1569660"/>
          </a:xfrm>
          <a:prstGeom prst="rect">
            <a:avLst/>
          </a:prstGeom>
          <a:noFill/>
        </p:spPr>
        <p:txBody>
          <a:bodyPr wrap="square" rtlCol="0">
            <a:spAutoFit/>
          </a:bodyPr>
          <a:lstStyle/>
          <a:p>
            <a:r>
              <a:rPr lang="en-US" sz="2400" b="1" dirty="0"/>
              <a:t>When the crevasse becomes passable, then just cross over the crevasse but stay inside the same large circle.  </a:t>
            </a:r>
          </a:p>
        </p:txBody>
      </p:sp>
      <p:sp>
        <p:nvSpPr>
          <p:cNvPr id="20" name="Line">
            <a:extLst>
              <a:ext uri="{FF2B5EF4-FFF2-40B4-BE49-F238E27FC236}">
                <a16:creationId xmlns:a16="http://schemas.microsoft.com/office/drawing/2014/main" id="{1DDE8084-823D-6A4A-BB18-EBB891C95F4E}"/>
              </a:ext>
            </a:extLst>
          </p:cNvPr>
          <p:cNvSpPr/>
          <p:nvPr/>
        </p:nvSpPr>
        <p:spPr>
          <a:xfrm>
            <a:off x="5386063" y="2062415"/>
            <a:ext cx="4275850" cy="1168665"/>
          </a:xfrm>
          <a:prstGeom prst="line">
            <a:avLst/>
          </a:prstGeom>
          <a:ln w="101600">
            <a:solidFill>
              <a:srgbClr val="000000"/>
            </a:solidFill>
            <a:miter lim="400000"/>
            <a:tailEnd type="triangle"/>
          </a:ln>
        </p:spPr>
        <p:txBody>
          <a:bodyPr lIns="25400" tIns="25400" rIns="25400" bIns="25400" anchor="ctr"/>
          <a:lstStyle/>
          <a:p>
            <a:pPr>
              <a:defRPr sz="3200"/>
            </a:pPr>
            <a:endParaRPr sz="1600"/>
          </a:p>
        </p:txBody>
      </p:sp>
      <p:sp>
        <p:nvSpPr>
          <p:cNvPr id="3" name="TextBox 2">
            <a:extLst>
              <a:ext uri="{FF2B5EF4-FFF2-40B4-BE49-F238E27FC236}">
                <a16:creationId xmlns:a16="http://schemas.microsoft.com/office/drawing/2014/main" id="{BB627EFB-18C9-7A4B-BD97-EE41F6285159}"/>
              </a:ext>
            </a:extLst>
          </p:cNvPr>
          <p:cNvSpPr txBox="1"/>
          <p:nvPr/>
        </p:nvSpPr>
        <p:spPr>
          <a:xfrm>
            <a:off x="393405" y="5812760"/>
            <a:ext cx="5984576" cy="646331"/>
          </a:xfrm>
          <a:prstGeom prst="rect">
            <a:avLst/>
          </a:prstGeom>
          <a:noFill/>
        </p:spPr>
        <p:txBody>
          <a:bodyPr wrap="square" rtlCol="0">
            <a:spAutoFit/>
          </a:bodyPr>
          <a:lstStyle/>
          <a:p>
            <a:r>
              <a:rPr lang="en-US" dirty="0"/>
              <a:t>In the example to the right, the crevasse is Impassable on Week 3 but has become Passable on Week 4.</a:t>
            </a:r>
          </a:p>
        </p:txBody>
      </p:sp>
    </p:spTree>
    <p:extLst>
      <p:ext uri="{BB962C8B-B14F-4D97-AF65-F5344CB8AC3E}">
        <p14:creationId xmlns:p14="http://schemas.microsoft.com/office/powerpoint/2010/main" val="412682965"/>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5" presetClass="emph" presetSubtype="0" repeatCount="10000" fill="hold" grpId="0" nodeType="clickEffect">
                                  <p:stCondLst>
                                    <p:cond delay="0"/>
                                  </p:stCondLst>
                                  <p:childTnLst>
                                    <p:anim calcmode="discrete" valueType="str">
                                      <p:cBhvr>
                                        <p:cTn id="6" dur="2000" fill="hold"/>
                                        <p:tgtEl>
                                          <p:spTgt spid="59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 descr="Image"/>
          <p:cNvPicPr>
            <a:picLocks/>
          </p:cNvPicPr>
          <p:nvPr/>
        </p:nvPicPr>
        <p:blipFill>
          <a:blip r:embed="rId2">
            <a:alphaModFix amt="75000"/>
          </a:blip>
          <a:srcRect b="7025"/>
          <a:stretch>
            <a:fillRect/>
          </a:stretch>
        </p:blipFill>
        <p:spPr>
          <a:xfrm rot="16200000">
            <a:off x="1436140" y="-2859137"/>
            <a:ext cx="8806433" cy="13108369"/>
          </a:xfrm>
          <a:prstGeom prst="rect">
            <a:avLst/>
          </a:prstGeom>
          <a:ln w="12700">
            <a:miter lim="400000"/>
          </a:ln>
        </p:spPr>
      </p:pic>
      <p:sp>
        <p:nvSpPr>
          <p:cNvPr id="373" name="This is your Packed Sledge"/>
          <p:cNvSpPr txBox="1"/>
          <p:nvPr/>
        </p:nvSpPr>
        <p:spPr>
          <a:xfrm>
            <a:off x="1456059" y="1817190"/>
            <a:ext cx="8960558" cy="3223620"/>
          </a:xfrm>
          <a:prstGeom prst="rect">
            <a:avLst/>
          </a:prstGeom>
          <a:ln w="12700">
            <a:miter lim="400000"/>
          </a:ln>
          <a:effectLst>
            <a:outerShdw blurRad="38100" dist="25400" dir="5400000" rotWithShape="0">
              <a:srgbClr val="000000">
                <a:alpha val="22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9000">
                <a:solidFill>
                  <a:srgbClr val="3F3631"/>
                </a:solidFill>
                <a:latin typeface="Baskerville SemiBold"/>
                <a:ea typeface="Baskerville SemiBold"/>
                <a:cs typeface="Baskerville SemiBold"/>
                <a:sym typeface="Baskerville SemiBold"/>
              </a:defRPr>
            </a:lvl1pPr>
          </a:lstStyle>
          <a:p>
            <a:pPr algn="ctr"/>
            <a:r>
              <a:rPr lang="en-US" sz="7500" dirty="0"/>
              <a:t>Resources</a:t>
            </a:r>
            <a:endParaRPr sz="7500" dirty="0"/>
          </a:p>
        </p:txBody>
      </p:sp>
    </p:spTree>
    <p:extLst>
      <p:ext uri="{BB962C8B-B14F-4D97-AF65-F5344CB8AC3E}">
        <p14:creationId xmlns:p14="http://schemas.microsoft.com/office/powerpoint/2010/main" val="3061472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Image" descr="Image"/>
          <p:cNvPicPr>
            <a:picLocks/>
          </p:cNvPicPr>
          <p:nvPr/>
        </p:nvPicPr>
        <p:blipFill>
          <a:blip r:embed="rId3">
            <a:alphaModFix amt="75000"/>
          </a:blip>
          <a:srcRect b="7025"/>
          <a:stretch>
            <a:fillRect/>
          </a:stretch>
        </p:blipFill>
        <p:spPr>
          <a:xfrm rot="16200000">
            <a:off x="1677773" y="-2944113"/>
            <a:ext cx="8806433" cy="13108369"/>
          </a:xfrm>
          <a:prstGeom prst="rect">
            <a:avLst/>
          </a:prstGeom>
          <a:ln w="12700">
            <a:miter lim="400000"/>
          </a:ln>
        </p:spPr>
      </p:pic>
      <p:sp>
        <p:nvSpPr>
          <p:cNvPr id="415" name="Rectangle"/>
          <p:cNvSpPr/>
          <p:nvPr/>
        </p:nvSpPr>
        <p:spPr>
          <a:xfrm rot="16200000">
            <a:off x="5308445" y="-2154"/>
            <a:ext cx="5302828" cy="6858843"/>
          </a:xfrm>
          <a:prstGeom prst="rect">
            <a:avLst/>
          </a:prstGeom>
          <a:solidFill>
            <a:srgbClr val="FFFFFF"/>
          </a:solidFill>
          <a:ln w="12700">
            <a:miter lim="400000"/>
          </a:ln>
          <a:effectLst/>
        </p:spPr>
        <p:txBody>
          <a:bodyPr lIns="25400" tIns="25400" rIns="25400" bIns="25400" anchor="ctr"/>
          <a:lstStyle/>
          <a:p>
            <a:pPr>
              <a:defRPr sz="3200">
                <a:solidFill>
                  <a:srgbClr val="FFFFFF"/>
                </a:solidFill>
              </a:defRPr>
            </a:pPr>
            <a:endParaRPr sz="1600"/>
          </a:p>
        </p:txBody>
      </p:sp>
      <p:sp>
        <p:nvSpPr>
          <p:cNvPr id="416" name="Rectangle"/>
          <p:cNvSpPr/>
          <p:nvPr/>
        </p:nvSpPr>
        <p:spPr>
          <a:xfrm rot="16200000">
            <a:off x="5425682" y="105473"/>
            <a:ext cx="5069196" cy="6647055"/>
          </a:xfrm>
          <a:prstGeom prst="rect">
            <a:avLst/>
          </a:prstGeom>
          <a:ln w="15875">
            <a:solidFill>
              <a:srgbClr val="85888D"/>
            </a:solidFill>
            <a:miter lim="400000"/>
          </a:ln>
        </p:spPr>
        <p:txBody>
          <a:bodyPr lIns="25400" tIns="25400" rIns="25400" bIns="25400" anchor="ctr"/>
          <a:lstStyle/>
          <a:p>
            <a:pPr>
              <a:defRPr sz="3200"/>
            </a:pPr>
            <a:endParaRPr sz="1600"/>
          </a:p>
        </p:txBody>
      </p:sp>
      <p:sp>
        <p:nvSpPr>
          <p:cNvPr id="417" name="Rectangle"/>
          <p:cNvSpPr/>
          <p:nvPr/>
        </p:nvSpPr>
        <p:spPr>
          <a:xfrm rot="16200000">
            <a:off x="5451603" y="130967"/>
            <a:ext cx="5017355" cy="6596066"/>
          </a:xfrm>
          <a:prstGeom prst="rect">
            <a:avLst/>
          </a:prstGeom>
          <a:ln w="15875">
            <a:solidFill>
              <a:srgbClr val="85888D"/>
            </a:solidFill>
            <a:miter lim="400000"/>
          </a:ln>
        </p:spPr>
        <p:txBody>
          <a:bodyPr lIns="25400" tIns="25400" rIns="25400" bIns="25400" anchor="ctr"/>
          <a:lstStyle/>
          <a:p>
            <a:pPr>
              <a:defRPr sz="3200"/>
            </a:pPr>
            <a:endParaRPr sz="1600"/>
          </a:p>
        </p:txBody>
      </p:sp>
      <p:sp>
        <p:nvSpPr>
          <p:cNvPr id="418" name="Packed Sledge (Cigar Box)"/>
          <p:cNvSpPr txBox="1"/>
          <p:nvPr/>
        </p:nvSpPr>
        <p:spPr>
          <a:xfrm>
            <a:off x="5770093" y="1228330"/>
            <a:ext cx="4380374" cy="438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3600">
                <a:latin typeface="Baskerville SemiBold"/>
                <a:ea typeface="Baskerville SemiBold"/>
                <a:cs typeface="Baskerville SemiBold"/>
                <a:sym typeface="Baskerville SemiBold"/>
              </a:defRPr>
            </a:lvl1pPr>
          </a:lstStyle>
          <a:p>
            <a:r>
              <a:rPr sz="1800" dirty="0"/>
              <a:t>Packed Sledg</a:t>
            </a:r>
            <a:r>
              <a:rPr lang="en-US" sz="1800" dirty="0"/>
              <a:t>e (Cigar Box)</a:t>
            </a:r>
            <a:endParaRPr sz="1800" dirty="0"/>
          </a:p>
        </p:txBody>
      </p:sp>
      <p:sp>
        <p:nvSpPr>
          <p:cNvPr id="419" name="Your table has been given one of these Packed Sledge cigar boxes of dog rations, supplies and other resources. Each sledge is equipped with a Flare Gun (card) and some with a barometer. You may find these basic kits helpful as is, or make changes to them to match your plans. It is recommended that you adjust your resources so that they make the most sense given your plan of action. You can exchange resources at South Georgia or by entering any of the 3 Supply Depots on the map. Remember that your goal is to get to the Ross Ice Shelf, stay there and collect as many specimens as possible."/>
          <p:cNvSpPr txBox="1"/>
          <p:nvPr/>
        </p:nvSpPr>
        <p:spPr>
          <a:xfrm>
            <a:off x="5299028" y="1621610"/>
            <a:ext cx="5322504" cy="999889"/>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nSpc>
                <a:spcPct val="130000"/>
              </a:lnSpc>
              <a:defRPr sz="1600">
                <a:solidFill>
                  <a:srgbClr val="53585F"/>
                </a:solidFill>
                <a:latin typeface="Helvetica"/>
                <a:ea typeface="Helvetica"/>
                <a:cs typeface="Helvetica"/>
                <a:sym typeface="Helvetica"/>
              </a:defRPr>
            </a:lvl1pPr>
          </a:lstStyle>
          <a:p>
            <a:r>
              <a:rPr sz="800" dirty="0"/>
              <a:t>Your table has been given one of these Packed Sledge cigar boxes of dog rations, supplies and other resources. Each sledge is equipped with a Flare Gun (card) and some with a barometer. You may find these basic kits helpful as is, or make changes to them to match your plans. It is recommended that you adjust your resources so that they make the most sense given your plan of action. You can exchange resources at South Georgia or by entering any of the 3 Supply Depots on the map. Remember that your goal is to get to the Ross Ice Shelf, stay there and collect as many specimens as possible.</a:t>
            </a:r>
          </a:p>
        </p:txBody>
      </p:sp>
      <p:sp>
        <p:nvSpPr>
          <p:cNvPr id="420" name="Rectangle"/>
          <p:cNvSpPr/>
          <p:nvPr/>
        </p:nvSpPr>
        <p:spPr>
          <a:xfrm rot="16200000">
            <a:off x="6552282" y="1570571"/>
            <a:ext cx="2828696" cy="5385098"/>
          </a:xfrm>
          <a:prstGeom prst="rect">
            <a:avLst/>
          </a:prstGeom>
          <a:ln w="38100">
            <a:solidFill>
              <a:srgbClr val="53585F"/>
            </a:solidFill>
            <a:miter lim="400000"/>
          </a:ln>
        </p:spPr>
        <p:txBody>
          <a:bodyPr lIns="25400" tIns="25400" rIns="25400" bIns="25400" anchor="ctr"/>
          <a:lstStyle/>
          <a:p>
            <a:pPr>
              <a:defRPr sz="3200"/>
            </a:pPr>
            <a:endParaRPr sz="1600"/>
          </a:p>
        </p:txBody>
      </p:sp>
      <p:pic>
        <p:nvPicPr>
          <p:cNvPr id="421" name="Screen Shot 2017-05-28 at 12.18.37 PM.png" descr="Screen Shot 2017-05-28 at 12.18.37 PM.png"/>
          <p:cNvPicPr>
            <a:picLocks noChangeAspect="1"/>
          </p:cNvPicPr>
          <p:nvPr/>
        </p:nvPicPr>
        <p:blipFill>
          <a:blip r:embed="rId4"/>
          <a:stretch>
            <a:fillRect/>
          </a:stretch>
        </p:blipFill>
        <p:spPr>
          <a:xfrm>
            <a:off x="5753490" y="2999388"/>
            <a:ext cx="4540581" cy="2191916"/>
          </a:xfrm>
          <a:prstGeom prst="rect">
            <a:avLst/>
          </a:prstGeom>
          <a:ln w="12700">
            <a:miter lim="400000"/>
          </a:ln>
        </p:spPr>
      </p:pic>
      <p:sp>
        <p:nvSpPr>
          <p:cNvPr id="422" name="The total value of each Packed Sledge  =  $750"/>
          <p:cNvSpPr txBox="1"/>
          <p:nvPr/>
        </p:nvSpPr>
        <p:spPr>
          <a:xfrm>
            <a:off x="8107866" y="5240913"/>
            <a:ext cx="2086860" cy="166712"/>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defRPr sz="1500" i="1">
                <a:latin typeface="Helvetica"/>
                <a:ea typeface="Helvetica"/>
                <a:cs typeface="Helvetica"/>
                <a:sym typeface="Helvetica"/>
              </a:defRPr>
            </a:pPr>
            <a:r>
              <a:rPr sz="750"/>
              <a:t>The total value of each Packed Sledge  =  </a:t>
            </a:r>
            <a:r>
              <a:rPr sz="750" b="1"/>
              <a:t>$750</a:t>
            </a:r>
          </a:p>
        </p:txBody>
      </p:sp>
      <p:sp>
        <p:nvSpPr>
          <p:cNvPr id="423" name="Rectangle"/>
          <p:cNvSpPr/>
          <p:nvPr/>
        </p:nvSpPr>
        <p:spPr>
          <a:xfrm>
            <a:off x="7338483" y="2999317"/>
            <a:ext cx="510068" cy="437032"/>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pic>
        <p:nvPicPr>
          <p:cNvPr id="424" name="Screen Shot 2017-06-07 at 7.51.14 AM.png" descr="Screen Shot 2017-06-07 at 7.51.14 AM.png"/>
          <p:cNvPicPr>
            <a:picLocks noChangeAspect="1"/>
          </p:cNvPicPr>
          <p:nvPr/>
        </p:nvPicPr>
        <p:blipFill>
          <a:blip r:embed="rId5">
            <a:alphaModFix amt="70000"/>
          </a:blip>
          <a:srcRect l="8046" t="9291" r="9940" b="8059"/>
          <a:stretch>
            <a:fillRect/>
          </a:stretch>
        </p:blipFill>
        <p:spPr>
          <a:xfrm>
            <a:off x="7491123" y="3079619"/>
            <a:ext cx="204788" cy="289128"/>
          </a:xfrm>
          <a:custGeom>
            <a:avLst/>
            <a:gdLst/>
            <a:ahLst/>
            <a:cxnLst>
              <a:cxn ang="0">
                <a:pos x="wd2" y="hd2"/>
              </a:cxn>
              <a:cxn ang="5400000">
                <a:pos x="wd2" y="hd2"/>
              </a:cxn>
              <a:cxn ang="10800000">
                <a:pos x="wd2" y="hd2"/>
              </a:cxn>
              <a:cxn ang="16200000">
                <a:pos x="wd2" y="hd2"/>
              </a:cxn>
            </a:cxnLst>
            <a:rect l="0" t="0" r="r" b="b"/>
            <a:pathLst>
              <a:path w="21600" h="21556" extrusionOk="0">
                <a:moveTo>
                  <a:pt x="11407" y="6"/>
                </a:moveTo>
                <a:cubicBezTo>
                  <a:pt x="10224" y="-15"/>
                  <a:pt x="9028" y="18"/>
                  <a:pt x="7870" y="109"/>
                </a:cubicBezTo>
                <a:cubicBezTo>
                  <a:pt x="6631" y="207"/>
                  <a:pt x="6390" y="241"/>
                  <a:pt x="4960" y="464"/>
                </a:cubicBezTo>
                <a:cubicBezTo>
                  <a:pt x="2658" y="824"/>
                  <a:pt x="714" y="1610"/>
                  <a:pt x="188" y="2402"/>
                </a:cubicBezTo>
                <a:lnTo>
                  <a:pt x="0" y="2698"/>
                </a:lnTo>
                <a:lnTo>
                  <a:pt x="0" y="10791"/>
                </a:lnTo>
                <a:lnTo>
                  <a:pt x="0" y="18898"/>
                </a:lnTo>
                <a:lnTo>
                  <a:pt x="209" y="19194"/>
                </a:lnTo>
                <a:cubicBezTo>
                  <a:pt x="550" y="19712"/>
                  <a:pt x="1260" y="20134"/>
                  <a:pt x="2428" y="20511"/>
                </a:cubicBezTo>
                <a:cubicBezTo>
                  <a:pt x="3903" y="20987"/>
                  <a:pt x="5511" y="21286"/>
                  <a:pt x="7744" y="21472"/>
                </a:cubicBezTo>
                <a:cubicBezTo>
                  <a:pt x="8898" y="21568"/>
                  <a:pt x="12224" y="21585"/>
                  <a:pt x="13395" y="21502"/>
                </a:cubicBezTo>
                <a:cubicBezTo>
                  <a:pt x="16183" y="21304"/>
                  <a:pt x="18764" y="20783"/>
                  <a:pt x="20051" y="20170"/>
                </a:cubicBezTo>
                <a:cubicBezTo>
                  <a:pt x="20715" y="19854"/>
                  <a:pt x="21091" y="19575"/>
                  <a:pt x="21349" y="19194"/>
                </a:cubicBezTo>
                <a:lnTo>
                  <a:pt x="21600" y="18824"/>
                </a:lnTo>
                <a:lnTo>
                  <a:pt x="21600" y="10791"/>
                </a:lnTo>
                <a:lnTo>
                  <a:pt x="21600" y="2757"/>
                </a:lnTo>
                <a:lnTo>
                  <a:pt x="21391" y="2462"/>
                </a:lnTo>
                <a:cubicBezTo>
                  <a:pt x="21130" y="2065"/>
                  <a:pt x="20746" y="1764"/>
                  <a:pt x="20135" y="1470"/>
                </a:cubicBezTo>
                <a:cubicBezTo>
                  <a:pt x="18364" y="619"/>
                  <a:pt x="14957" y="68"/>
                  <a:pt x="11407" y="6"/>
                </a:cubicBezTo>
                <a:close/>
                <a:moveTo>
                  <a:pt x="10653" y="908"/>
                </a:moveTo>
                <a:cubicBezTo>
                  <a:pt x="14630" y="903"/>
                  <a:pt x="18537" y="1503"/>
                  <a:pt x="19863" y="2506"/>
                </a:cubicBezTo>
                <a:cubicBezTo>
                  <a:pt x="20309" y="2844"/>
                  <a:pt x="20398" y="3039"/>
                  <a:pt x="20219" y="3305"/>
                </a:cubicBezTo>
                <a:cubicBezTo>
                  <a:pt x="19740" y="4015"/>
                  <a:pt x="17390" y="4694"/>
                  <a:pt x="14379" y="5006"/>
                </a:cubicBezTo>
                <a:cubicBezTo>
                  <a:pt x="13269" y="5121"/>
                  <a:pt x="10581" y="5202"/>
                  <a:pt x="9230" y="5154"/>
                </a:cubicBezTo>
                <a:cubicBezTo>
                  <a:pt x="5903" y="5037"/>
                  <a:pt x="2604" y="4341"/>
                  <a:pt x="1612" y="3542"/>
                </a:cubicBezTo>
                <a:cubicBezTo>
                  <a:pt x="1123" y="3147"/>
                  <a:pt x="1154" y="2862"/>
                  <a:pt x="1758" y="2447"/>
                </a:cubicBezTo>
                <a:cubicBezTo>
                  <a:pt x="2404" y="2003"/>
                  <a:pt x="3694" y="1602"/>
                  <a:pt x="5421" y="1308"/>
                </a:cubicBezTo>
                <a:cubicBezTo>
                  <a:pt x="7026" y="1035"/>
                  <a:pt x="8846" y="911"/>
                  <a:pt x="10653" y="908"/>
                </a:cubicBezTo>
                <a:close/>
                <a:moveTo>
                  <a:pt x="1340" y="4636"/>
                </a:moveTo>
                <a:cubicBezTo>
                  <a:pt x="1376" y="4620"/>
                  <a:pt x="1580" y="4673"/>
                  <a:pt x="1800" y="4770"/>
                </a:cubicBezTo>
                <a:cubicBezTo>
                  <a:pt x="2576" y="5112"/>
                  <a:pt x="4163" y="5514"/>
                  <a:pt x="5547" y="5716"/>
                </a:cubicBezTo>
                <a:cubicBezTo>
                  <a:pt x="7266" y="5968"/>
                  <a:pt x="8447" y="6041"/>
                  <a:pt x="10674" y="6042"/>
                </a:cubicBezTo>
                <a:cubicBezTo>
                  <a:pt x="13004" y="6042"/>
                  <a:pt x="14017" y="5993"/>
                  <a:pt x="15886" y="5731"/>
                </a:cubicBezTo>
                <a:cubicBezTo>
                  <a:pt x="17401" y="5519"/>
                  <a:pt x="19007" y="5125"/>
                  <a:pt x="19821" y="4770"/>
                </a:cubicBezTo>
                <a:cubicBezTo>
                  <a:pt x="20029" y="4679"/>
                  <a:pt x="20224" y="4620"/>
                  <a:pt x="20260" y="4636"/>
                </a:cubicBezTo>
                <a:cubicBezTo>
                  <a:pt x="20297" y="4652"/>
                  <a:pt x="20323" y="7807"/>
                  <a:pt x="20323" y="11649"/>
                </a:cubicBezTo>
                <a:cubicBezTo>
                  <a:pt x="20323" y="19467"/>
                  <a:pt x="20387" y="18775"/>
                  <a:pt x="19674" y="19224"/>
                </a:cubicBezTo>
                <a:cubicBezTo>
                  <a:pt x="18821" y="19760"/>
                  <a:pt x="17031" y="20205"/>
                  <a:pt x="14526" y="20511"/>
                </a:cubicBezTo>
                <a:cubicBezTo>
                  <a:pt x="13889" y="20588"/>
                  <a:pt x="13085" y="20618"/>
                  <a:pt x="11302" y="20629"/>
                </a:cubicBezTo>
                <a:cubicBezTo>
                  <a:pt x="9998" y="20637"/>
                  <a:pt x="8751" y="20641"/>
                  <a:pt x="8519" y="20629"/>
                </a:cubicBezTo>
                <a:cubicBezTo>
                  <a:pt x="7143" y="20558"/>
                  <a:pt x="4665" y="20204"/>
                  <a:pt x="3851" y="19963"/>
                </a:cubicBezTo>
                <a:cubicBezTo>
                  <a:pt x="2415" y="19538"/>
                  <a:pt x="1807" y="19262"/>
                  <a:pt x="1486" y="18928"/>
                </a:cubicBezTo>
                <a:lnTo>
                  <a:pt x="1277" y="18721"/>
                </a:lnTo>
                <a:lnTo>
                  <a:pt x="1277" y="16842"/>
                </a:lnTo>
                <a:cubicBezTo>
                  <a:pt x="1277" y="15816"/>
                  <a:pt x="1289" y="14969"/>
                  <a:pt x="1319" y="14948"/>
                </a:cubicBezTo>
                <a:cubicBezTo>
                  <a:pt x="1348" y="14927"/>
                  <a:pt x="1524" y="14988"/>
                  <a:pt x="1716" y="15081"/>
                </a:cubicBezTo>
                <a:cubicBezTo>
                  <a:pt x="2890" y="15650"/>
                  <a:pt x="5137" y="16107"/>
                  <a:pt x="7660" y="16309"/>
                </a:cubicBezTo>
                <a:cubicBezTo>
                  <a:pt x="9917" y="16489"/>
                  <a:pt x="13659" y="16425"/>
                  <a:pt x="15426" y="16161"/>
                </a:cubicBezTo>
                <a:cubicBezTo>
                  <a:pt x="15955" y="16082"/>
                  <a:pt x="16095" y="16016"/>
                  <a:pt x="16095" y="15836"/>
                </a:cubicBezTo>
                <a:cubicBezTo>
                  <a:pt x="16095" y="15565"/>
                  <a:pt x="15913" y="15534"/>
                  <a:pt x="14923" y="15643"/>
                </a:cubicBezTo>
                <a:cubicBezTo>
                  <a:pt x="13472" y="15804"/>
                  <a:pt x="12372" y="15866"/>
                  <a:pt x="10905" y="15865"/>
                </a:cubicBezTo>
                <a:cubicBezTo>
                  <a:pt x="6698" y="15865"/>
                  <a:pt x="3113" y="15249"/>
                  <a:pt x="1633" y="14282"/>
                </a:cubicBezTo>
                <a:lnTo>
                  <a:pt x="1277" y="14046"/>
                </a:lnTo>
                <a:lnTo>
                  <a:pt x="1277" y="13261"/>
                </a:lnTo>
                <a:cubicBezTo>
                  <a:pt x="1277" y="12826"/>
                  <a:pt x="1289" y="12454"/>
                  <a:pt x="1319" y="12433"/>
                </a:cubicBezTo>
                <a:cubicBezTo>
                  <a:pt x="1348" y="12412"/>
                  <a:pt x="1479" y="12440"/>
                  <a:pt x="1612" y="12507"/>
                </a:cubicBezTo>
                <a:cubicBezTo>
                  <a:pt x="2043" y="12724"/>
                  <a:pt x="3406" y="13159"/>
                  <a:pt x="4186" y="13321"/>
                </a:cubicBezTo>
                <a:cubicBezTo>
                  <a:pt x="7234" y="13951"/>
                  <a:pt x="11685" y="14085"/>
                  <a:pt x="15112" y="13661"/>
                </a:cubicBezTo>
                <a:cubicBezTo>
                  <a:pt x="15956" y="13556"/>
                  <a:pt x="16095" y="13519"/>
                  <a:pt x="16095" y="13321"/>
                </a:cubicBezTo>
                <a:cubicBezTo>
                  <a:pt x="16095" y="13049"/>
                  <a:pt x="15912" y="13017"/>
                  <a:pt x="14923" y="13128"/>
                </a:cubicBezTo>
                <a:cubicBezTo>
                  <a:pt x="12791" y="13368"/>
                  <a:pt x="10400" y="13417"/>
                  <a:pt x="8163" y="13261"/>
                </a:cubicBezTo>
                <a:cubicBezTo>
                  <a:pt x="5191" y="13055"/>
                  <a:pt x="2810" y="12521"/>
                  <a:pt x="1695" y="11812"/>
                </a:cubicBezTo>
                <a:lnTo>
                  <a:pt x="1277" y="11531"/>
                </a:lnTo>
                <a:lnTo>
                  <a:pt x="1277" y="8098"/>
                </a:lnTo>
                <a:cubicBezTo>
                  <a:pt x="1277" y="6207"/>
                  <a:pt x="1303" y="4652"/>
                  <a:pt x="1340" y="4636"/>
                </a:cubicBezTo>
                <a:close/>
                <a:moveTo>
                  <a:pt x="6300" y="8202"/>
                </a:moveTo>
                <a:cubicBezTo>
                  <a:pt x="6004" y="8219"/>
                  <a:pt x="5968" y="8235"/>
                  <a:pt x="5944" y="8409"/>
                </a:cubicBezTo>
                <a:cubicBezTo>
                  <a:pt x="5926" y="8545"/>
                  <a:pt x="5960" y="8621"/>
                  <a:pt x="6070" y="8660"/>
                </a:cubicBezTo>
                <a:cubicBezTo>
                  <a:pt x="6237" y="8721"/>
                  <a:pt x="8069" y="8897"/>
                  <a:pt x="8812" y="8927"/>
                </a:cubicBezTo>
                <a:cubicBezTo>
                  <a:pt x="9942" y="8971"/>
                  <a:pt x="10305" y="8966"/>
                  <a:pt x="10402" y="8897"/>
                </a:cubicBezTo>
                <a:cubicBezTo>
                  <a:pt x="10557" y="8787"/>
                  <a:pt x="10532" y="8501"/>
                  <a:pt x="10360" y="8453"/>
                </a:cubicBezTo>
                <a:cubicBezTo>
                  <a:pt x="10279" y="8431"/>
                  <a:pt x="9673" y="8392"/>
                  <a:pt x="9021" y="8365"/>
                </a:cubicBezTo>
                <a:cubicBezTo>
                  <a:pt x="8369" y="8337"/>
                  <a:pt x="7555" y="8284"/>
                  <a:pt x="7221" y="8246"/>
                </a:cubicBezTo>
                <a:cubicBezTo>
                  <a:pt x="6887" y="8208"/>
                  <a:pt x="6478" y="8191"/>
                  <a:pt x="6300" y="8202"/>
                </a:cubicBezTo>
                <a:close/>
                <a:moveTo>
                  <a:pt x="4730" y="9297"/>
                </a:moveTo>
                <a:cubicBezTo>
                  <a:pt x="4424" y="9277"/>
                  <a:pt x="4312" y="9360"/>
                  <a:pt x="4312" y="9578"/>
                </a:cubicBezTo>
                <a:cubicBezTo>
                  <a:pt x="4312" y="9712"/>
                  <a:pt x="4362" y="9765"/>
                  <a:pt x="4542" y="9814"/>
                </a:cubicBezTo>
                <a:cubicBezTo>
                  <a:pt x="4964" y="9929"/>
                  <a:pt x="6628" y="10154"/>
                  <a:pt x="7619" y="10229"/>
                </a:cubicBezTo>
                <a:cubicBezTo>
                  <a:pt x="8154" y="10269"/>
                  <a:pt x="8639" y="10307"/>
                  <a:pt x="8686" y="10317"/>
                </a:cubicBezTo>
                <a:cubicBezTo>
                  <a:pt x="8733" y="10328"/>
                  <a:pt x="9394" y="10344"/>
                  <a:pt x="10172" y="10347"/>
                </a:cubicBezTo>
                <a:cubicBezTo>
                  <a:pt x="11489" y="10351"/>
                  <a:pt x="11598" y="10336"/>
                  <a:pt x="11679" y="10229"/>
                </a:cubicBezTo>
                <a:cubicBezTo>
                  <a:pt x="11737" y="10152"/>
                  <a:pt x="11734" y="10064"/>
                  <a:pt x="11679" y="9962"/>
                </a:cubicBezTo>
                <a:lnTo>
                  <a:pt x="11595" y="9814"/>
                </a:lnTo>
                <a:lnTo>
                  <a:pt x="10486" y="9814"/>
                </a:lnTo>
                <a:cubicBezTo>
                  <a:pt x="8878" y="9814"/>
                  <a:pt x="6491" y="9596"/>
                  <a:pt x="5107" y="9341"/>
                </a:cubicBezTo>
                <a:cubicBezTo>
                  <a:pt x="4954" y="9313"/>
                  <a:pt x="4832" y="9303"/>
                  <a:pt x="4730" y="9297"/>
                </a:cubicBezTo>
                <a:close/>
                <a:moveTo>
                  <a:pt x="3035" y="10347"/>
                </a:moveTo>
                <a:cubicBezTo>
                  <a:pt x="2837" y="10347"/>
                  <a:pt x="2607" y="10599"/>
                  <a:pt x="2679" y="10732"/>
                </a:cubicBezTo>
                <a:cubicBezTo>
                  <a:pt x="2819" y="10990"/>
                  <a:pt x="5165" y="11461"/>
                  <a:pt x="7326" y="11664"/>
                </a:cubicBezTo>
                <a:cubicBezTo>
                  <a:pt x="8686" y="11791"/>
                  <a:pt x="12749" y="11833"/>
                  <a:pt x="13040" y="11723"/>
                </a:cubicBezTo>
                <a:cubicBezTo>
                  <a:pt x="13229" y="11651"/>
                  <a:pt x="13278" y="11327"/>
                  <a:pt x="13102" y="11279"/>
                </a:cubicBezTo>
                <a:cubicBezTo>
                  <a:pt x="13041" y="11262"/>
                  <a:pt x="11913" y="11230"/>
                  <a:pt x="10612" y="11220"/>
                </a:cubicBezTo>
                <a:cubicBezTo>
                  <a:pt x="8267" y="11201"/>
                  <a:pt x="7406" y="11151"/>
                  <a:pt x="5881" y="10924"/>
                </a:cubicBezTo>
                <a:cubicBezTo>
                  <a:pt x="4951" y="10785"/>
                  <a:pt x="3965" y="10592"/>
                  <a:pt x="3558" y="10465"/>
                </a:cubicBezTo>
                <a:cubicBezTo>
                  <a:pt x="3354" y="10402"/>
                  <a:pt x="3121" y="10347"/>
                  <a:pt x="3035" y="10347"/>
                </a:cubicBezTo>
                <a:close/>
                <a:moveTo>
                  <a:pt x="4584" y="14134"/>
                </a:moveTo>
                <a:cubicBezTo>
                  <a:pt x="4416" y="14152"/>
                  <a:pt x="4350" y="14219"/>
                  <a:pt x="4333" y="14327"/>
                </a:cubicBezTo>
                <a:cubicBezTo>
                  <a:pt x="4299" y="14534"/>
                  <a:pt x="4429" y="14643"/>
                  <a:pt x="4730" y="14682"/>
                </a:cubicBezTo>
                <a:cubicBezTo>
                  <a:pt x="4857" y="14698"/>
                  <a:pt x="5347" y="14760"/>
                  <a:pt x="5819" y="14830"/>
                </a:cubicBezTo>
                <a:cubicBezTo>
                  <a:pt x="6290" y="14900"/>
                  <a:pt x="7110" y="15006"/>
                  <a:pt x="7640" y="15052"/>
                </a:cubicBezTo>
                <a:cubicBezTo>
                  <a:pt x="8169" y="15097"/>
                  <a:pt x="9281" y="15136"/>
                  <a:pt x="10109" y="15140"/>
                </a:cubicBezTo>
                <a:cubicBezTo>
                  <a:pt x="11598" y="15148"/>
                  <a:pt x="11609" y="15141"/>
                  <a:pt x="11679" y="15007"/>
                </a:cubicBezTo>
                <a:cubicBezTo>
                  <a:pt x="11756" y="14861"/>
                  <a:pt x="11719" y="14722"/>
                  <a:pt x="11574" y="14652"/>
                </a:cubicBezTo>
                <a:cubicBezTo>
                  <a:pt x="11524" y="14628"/>
                  <a:pt x="10991" y="14608"/>
                  <a:pt x="10402" y="14608"/>
                </a:cubicBezTo>
                <a:cubicBezTo>
                  <a:pt x="8854" y="14606"/>
                  <a:pt x="6810" y="14442"/>
                  <a:pt x="5400" y="14208"/>
                </a:cubicBezTo>
                <a:cubicBezTo>
                  <a:pt x="5012" y="14144"/>
                  <a:pt x="4751" y="14116"/>
                  <a:pt x="4584" y="14134"/>
                </a:cubicBezTo>
                <a:close/>
                <a:moveTo>
                  <a:pt x="6321" y="17019"/>
                </a:moveTo>
                <a:cubicBezTo>
                  <a:pt x="5988" y="17036"/>
                  <a:pt x="5969" y="17048"/>
                  <a:pt x="5944" y="17226"/>
                </a:cubicBezTo>
                <a:cubicBezTo>
                  <a:pt x="5926" y="17363"/>
                  <a:pt x="5960" y="17423"/>
                  <a:pt x="6070" y="17463"/>
                </a:cubicBezTo>
                <a:cubicBezTo>
                  <a:pt x="6249" y="17528"/>
                  <a:pt x="7266" y="17646"/>
                  <a:pt x="8288" y="17715"/>
                </a:cubicBezTo>
                <a:cubicBezTo>
                  <a:pt x="9210" y="17776"/>
                  <a:pt x="10189" y="17791"/>
                  <a:pt x="10360" y="17744"/>
                </a:cubicBezTo>
                <a:cubicBezTo>
                  <a:pt x="10551" y="17692"/>
                  <a:pt x="10554" y="17323"/>
                  <a:pt x="10360" y="17271"/>
                </a:cubicBezTo>
                <a:cubicBezTo>
                  <a:pt x="10280" y="17249"/>
                  <a:pt x="9637" y="17211"/>
                  <a:pt x="8937" y="17182"/>
                </a:cubicBezTo>
                <a:cubicBezTo>
                  <a:pt x="8238" y="17153"/>
                  <a:pt x="7448" y="17100"/>
                  <a:pt x="7179" y="17064"/>
                </a:cubicBezTo>
                <a:cubicBezTo>
                  <a:pt x="6910" y="17027"/>
                  <a:pt x="6518" y="17009"/>
                  <a:pt x="6321" y="17019"/>
                </a:cubicBezTo>
                <a:close/>
                <a:moveTo>
                  <a:pt x="3453" y="17936"/>
                </a:moveTo>
                <a:cubicBezTo>
                  <a:pt x="3281" y="17957"/>
                  <a:pt x="3200" y="18053"/>
                  <a:pt x="3223" y="18218"/>
                </a:cubicBezTo>
                <a:cubicBezTo>
                  <a:pt x="3246" y="18384"/>
                  <a:pt x="3311" y="18415"/>
                  <a:pt x="3684" y="18513"/>
                </a:cubicBezTo>
                <a:cubicBezTo>
                  <a:pt x="4567" y="18746"/>
                  <a:pt x="6201" y="19002"/>
                  <a:pt x="7744" y="19135"/>
                </a:cubicBezTo>
                <a:cubicBezTo>
                  <a:pt x="8395" y="19191"/>
                  <a:pt x="9395" y="19211"/>
                  <a:pt x="11051" y="19194"/>
                </a:cubicBezTo>
                <a:cubicBezTo>
                  <a:pt x="14133" y="19162"/>
                  <a:pt x="14480" y="19123"/>
                  <a:pt x="14484" y="18795"/>
                </a:cubicBezTo>
                <a:cubicBezTo>
                  <a:pt x="14486" y="18588"/>
                  <a:pt x="14211" y="18561"/>
                  <a:pt x="12726" y="18632"/>
                </a:cubicBezTo>
                <a:cubicBezTo>
                  <a:pt x="9612" y="18781"/>
                  <a:pt x="6237" y="18544"/>
                  <a:pt x="4060" y="18025"/>
                </a:cubicBezTo>
                <a:cubicBezTo>
                  <a:pt x="3902" y="17987"/>
                  <a:pt x="3773" y="17963"/>
                  <a:pt x="3663" y="17951"/>
                </a:cubicBezTo>
                <a:cubicBezTo>
                  <a:pt x="3580" y="17943"/>
                  <a:pt x="3511" y="17930"/>
                  <a:pt x="3453" y="17936"/>
                </a:cubicBezTo>
                <a:close/>
              </a:path>
            </a:pathLst>
          </a:custGeom>
          <a:ln w="12700">
            <a:miter lim="400000"/>
          </a:ln>
        </p:spPr>
      </p:pic>
      <p:sp>
        <p:nvSpPr>
          <p:cNvPr id="425" name="Rectangle"/>
          <p:cNvSpPr/>
          <p:nvPr/>
        </p:nvSpPr>
        <p:spPr>
          <a:xfrm>
            <a:off x="5684520" y="3610072"/>
            <a:ext cx="839378" cy="157341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426" name="Packed Sledge A"/>
          <p:cNvSpPr txBox="1"/>
          <p:nvPr/>
        </p:nvSpPr>
        <p:spPr>
          <a:xfrm>
            <a:off x="5660978" y="3700429"/>
            <a:ext cx="840024" cy="199670"/>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130000"/>
              </a:lnSpc>
              <a:defRPr sz="1600">
                <a:latin typeface="Helvetica"/>
                <a:ea typeface="Helvetica"/>
                <a:cs typeface="Helvetica"/>
                <a:sym typeface="Helvetica"/>
              </a:defRPr>
            </a:lvl1pPr>
          </a:lstStyle>
          <a:p>
            <a:r>
              <a:rPr sz="800"/>
              <a:t>Packed Sledge A</a:t>
            </a:r>
          </a:p>
        </p:txBody>
      </p:sp>
      <p:sp>
        <p:nvSpPr>
          <p:cNvPr id="427" name="Packed Sledge B"/>
          <p:cNvSpPr txBox="1"/>
          <p:nvPr/>
        </p:nvSpPr>
        <p:spPr>
          <a:xfrm>
            <a:off x="5660978" y="4001861"/>
            <a:ext cx="840023" cy="199670"/>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130000"/>
              </a:lnSpc>
              <a:defRPr sz="1600">
                <a:latin typeface="Helvetica"/>
                <a:ea typeface="Helvetica"/>
                <a:cs typeface="Helvetica"/>
                <a:sym typeface="Helvetica"/>
              </a:defRPr>
            </a:lvl1pPr>
          </a:lstStyle>
          <a:p>
            <a:r>
              <a:rPr sz="800"/>
              <a:t>Packed Sledge B</a:t>
            </a:r>
          </a:p>
        </p:txBody>
      </p:sp>
      <p:sp>
        <p:nvSpPr>
          <p:cNvPr id="428" name="Packed Sledge C"/>
          <p:cNvSpPr txBox="1"/>
          <p:nvPr/>
        </p:nvSpPr>
        <p:spPr>
          <a:xfrm>
            <a:off x="5660978" y="4223270"/>
            <a:ext cx="840023" cy="359714"/>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130000"/>
              </a:lnSpc>
              <a:defRPr sz="1600">
                <a:latin typeface="Helvetica"/>
                <a:ea typeface="Helvetica"/>
                <a:cs typeface="Helvetica"/>
                <a:sym typeface="Helvetica"/>
              </a:defRPr>
            </a:lvl1pPr>
          </a:lstStyle>
          <a:p>
            <a:r>
              <a:rPr sz="800"/>
              <a:t>Packed Sledge C</a:t>
            </a:r>
          </a:p>
        </p:txBody>
      </p:sp>
      <p:sp>
        <p:nvSpPr>
          <p:cNvPr id="429" name="Packed Sledge D"/>
          <p:cNvSpPr txBox="1"/>
          <p:nvPr/>
        </p:nvSpPr>
        <p:spPr>
          <a:xfrm>
            <a:off x="5660978" y="4524702"/>
            <a:ext cx="840023" cy="359714"/>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130000"/>
              </a:lnSpc>
              <a:defRPr sz="1600">
                <a:latin typeface="Helvetica"/>
                <a:ea typeface="Helvetica"/>
                <a:cs typeface="Helvetica"/>
                <a:sym typeface="Helvetica"/>
              </a:defRPr>
            </a:lvl1pPr>
          </a:lstStyle>
          <a:p>
            <a:r>
              <a:rPr sz="800"/>
              <a:t>Packed Sledge D</a:t>
            </a:r>
          </a:p>
        </p:txBody>
      </p:sp>
      <p:sp>
        <p:nvSpPr>
          <p:cNvPr id="430" name="Packed Sledge E"/>
          <p:cNvSpPr txBox="1"/>
          <p:nvPr/>
        </p:nvSpPr>
        <p:spPr>
          <a:xfrm>
            <a:off x="5660978" y="4906156"/>
            <a:ext cx="840023" cy="199670"/>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130000"/>
              </a:lnSpc>
              <a:defRPr sz="1600">
                <a:latin typeface="Helvetica"/>
                <a:ea typeface="Helvetica"/>
                <a:cs typeface="Helvetica"/>
                <a:sym typeface="Helvetica"/>
              </a:defRPr>
            </a:lvl1pPr>
          </a:lstStyle>
          <a:p>
            <a:r>
              <a:rPr sz="800"/>
              <a:t>Packed Sledge E</a:t>
            </a:r>
          </a:p>
        </p:txBody>
      </p:sp>
      <p:sp>
        <p:nvSpPr>
          <p:cNvPr id="431" name="All packed sledges contain slightly different resources but all have an equal value of $750"/>
          <p:cNvSpPr txBox="1"/>
          <p:nvPr/>
        </p:nvSpPr>
        <p:spPr>
          <a:xfrm>
            <a:off x="687663" y="1182386"/>
            <a:ext cx="3709385" cy="4372721"/>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a:lnSpc>
                <a:spcPct val="90000"/>
              </a:lnSpc>
              <a:defRPr sz="6000">
                <a:solidFill>
                  <a:srgbClr val="3F3631"/>
                </a:solidFill>
                <a:latin typeface="Baskerville SemiBold"/>
                <a:ea typeface="Baskerville SemiBold"/>
                <a:cs typeface="Baskerville SemiBold"/>
                <a:sym typeface="Baskerville SemiBold"/>
              </a:defRPr>
            </a:lvl1pPr>
          </a:lstStyle>
          <a:p>
            <a:r>
              <a:rPr sz="3600" dirty="0"/>
              <a:t>All </a:t>
            </a:r>
            <a:r>
              <a:rPr lang="en-US" sz="3600" dirty="0"/>
              <a:t>P</a:t>
            </a:r>
            <a:r>
              <a:rPr sz="3600" dirty="0"/>
              <a:t>acked </a:t>
            </a:r>
            <a:r>
              <a:rPr lang="en-US" sz="3600" dirty="0"/>
              <a:t>S</a:t>
            </a:r>
            <a:r>
              <a:rPr sz="3600" dirty="0"/>
              <a:t>ledges contain slightly different </a:t>
            </a:r>
            <a:r>
              <a:rPr lang="en-US" sz="3600" dirty="0"/>
              <a:t>combination of </a:t>
            </a:r>
            <a:r>
              <a:rPr sz="3600" dirty="0"/>
              <a:t>resources but all have an </a:t>
            </a:r>
            <a:r>
              <a:rPr sz="3600" u="sng" dirty="0"/>
              <a:t>equal value of $750</a:t>
            </a:r>
          </a:p>
        </p:txBody>
      </p:sp>
      <p:sp>
        <p:nvSpPr>
          <p:cNvPr id="2" name="Rectangle 1">
            <a:extLst>
              <a:ext uri="{FF2B5EF4-FFF2-40B4-BE49-F238E27FC236}">
                <a16:creationId xmlns:a16="http://schemas.microsoft.com/office/drawing/2014/main" id="{73EDDEC4-6A55-C74A-81B1-12E91BC9D423}"/>
              </a:ext>
            </a:extLst>
          </p:cNvPr>
          <p:cNvSpPr/>
          <p:nvPr/>
        </p:nvSpPr>
        <p:spPr>
          <a:xfrm>
            <a:off x="7353312" y="1311133"/>
            <a:ext cx="1340935" cy="297517"/>
          </a:xfrm>
          <a:prstGeom prst="rect">
            <a:avLst/>
          </a:prstGeom>
          <a:solidFill>
            <a:srgbClr val="FFFFFF"/>
          </a:solidFill>
          <a:ln w="12700" cap="flat">
            <a:noFill/>
            <a:miter lim="400000"/>
          </a:ln>
          <a:effectLst>
            <a:softEdge rad="0"/>
          </a:effectLst>
          <a:scene3d>
            <a:camera prst="orthographicFront"/>
            <a:lightRig rig="threePt" dir="t"/>
          </a:scene3d>
          <a:sp3d extrusionH="76200" contourW="12700">
            <a:extrusionClr>
              <a:schemeClr val="bg1"/>
            </a:extrusionClr>
            <a:contourClr>
              <a:srgbClr val="FFFEFF"/>
            </a:contourClr>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Tree>
    <p:extLst>
      <p:ext uri="{BB962C8B-B14F-4D97-AF65-F5344CB8AC3E}">
        <p14:creationId xmlns:p14="http://schemas.microsoft.com/office/powerpoint/2010/main" val="746554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 descr="Image"/>
          <p:cNvPicPr>
            <a:picLocks/>
          </p:cNvPicPr>
          <p:nvPr/>
        </p:nvPicPr>
        <p:blipFill>
          <a:blip r:embed="rId2">
            <a:alphaModFix amt="75000"/>
          </a:blip>
          <a:srcRect b="7025"/>
          <a:stretch>
            <a:fillRect/>
          </a:stretch>
        </p:blipFill>
        <p:spPr>
          <a:xfrm rot="16200000">
            <a:off x="1436140" y="-2859137"/>
            <a:ext cx="8806433" cy="13108369"/>
          </a:xfrm>
          <a:prstGeom prst="rect">
            <a:avLst/>
          </a:prstGeom>
          <a:ln w="12700">
            <a:miter lim="400000"/>
          </a:ln>
        </p:spPr>
      </p:pic>
      <p:sp>
        <p:nvSpPr>
          <p:cNvPr id="373" name="This is your Packed Sledge"/>
          <p:cNvSpPr txBox="1"/>
          <p:nvPr/>
        </p:nvSpPr>
        <p:spPr>
          <a:xfrm>
            <a:off x="1" y="420125"/>
            <a:ext cx="12040211" cy="1477948"/>
          </a:xfrm>
          <a:prstGeom prst="rect">
            <a:avLst/>
          </a:prstGeom>
          <a:ln w="12700">
            <a:miter lim="400000"/>
          </a:ln>
          <a:effectLst>
            <a:outerShdw blurRad="38100" dist="25400" dir="5400000" rotWithShape="0">
              <a:srgbClr val="000000">
                <a:alpha val="22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9000">
                <a:solidFill>
                  <a:srgbClr val="3F3631"/>
                </a:solidFill>
                <a:latin typeface="Baskerville SemiBold"/>
                <a:ea typeface="Baskerville SemiBold"/>
                <a:cs typeface="Baskerville SemiBold"/>
                <a:sym typeface="Baskerville SemiBold"/>
              </a:defRPr>
            </a:lvl1pPr>
          </a:lstStyle>
          <a:p>
            <a:r>
              <a:rPr lang="en-US" sz="4500" dirty="0"/>
              <a:t>The contents of your Packed Sledge is shown on your spreadsheet.</a:t>
            </a:r>
          </a:p>
        </p:txBody>
      </p:sp>
      <p:pic>
        <p:nvPicPr>
          <p:cNvPr id="3" name="Picture 2">
            <a:extLst>
              <a:ext uri="{FF2B5EF4-FFF2-40B4-BE49-F238E27FC236}">
                <a16:creationId xmlns:a16="http://schemas.microsoft.com/office/drawing/2014/main" id="{3A8F7A38-CD28-B943-B3B1-9EAB3957DB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075546"/>
            <a:ext cx="12040212" cy="3648227"/>
          </a:xfrm>
          <a:prstGeom prst="rect">
            <a:avLst/>
          </a:prstGeom>
        </p:spPr>
      </p:pic>
      <p:sp>
        <p:nvSpPr>
          <p:cNvPr id="4" name="Rounded Rectangle 3">
            <a:extLst>
              <a:ext uri="{FF2B5EF4-FFF2-40B4-BE49-F238E27FC236}">
                <a16:creationId xmlns:a16="http://schemas.microsoft.com/office/drawing/2014/main" id="{B07626F4-94B9-704E-BC7A-AB1FC74798A1}"/>
              </a:ext>
            </a:extLst>
          </p:cNvPr>
          <p:cNvSpPr/>
          <p:nvPr/>
        </p:nvSpPr>
        <p:spPr>
          <a:xfrm>
            <a:off x="0" y="2075546"/>
            <a:ext cx="2790701" cy="1869133"/>
          </a:xfrm>
          <a:prstGeom prst="roundRect">
            <a:avLst/>
          </a:prstGeom>
          <a:noFill/>
          <a:ln w="41275"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Tree>
    <p:extLst>
      <p:ext uri="{BB962C8B-B14F-4D97-AF65-F5344CB8AC3E}">
        <p14:creationId xmlns:p14="http://schemas.microsoft.com/office/powerpoint/2010/main" val="2442838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 descr="Image"/>
          <p:cNvPicPr>
            <a:picLocks/>
          </p:cNvPicPr>
          <p:nvPr/>
        </p:nvPicPr>
        <p:blipFill>
          <a:blip r:embed="rId2">
            <a:alphaModFix amt="75000"/>
          </a:blip>
          <a:srcRect b="7025"/>
          <a:stretch>
            <a:fillRect/>
          </a:stretch>
        </p:blipFill>
        <p:spPr>
          <a:xfrm rot="16200000">
            <a:off x="1436140" y="-2859137"/>
            <a:ext cx="8806433" cy="13108369"/>
          </a:xfrm>
          <a:prstGeom prst="rect">
            <a:avLst/>
          </a:prstGeom>
          <a:ln w="12700">
            <a:miter lim="400000"/>
          </a:ln>
        </p:spPr>
      </p:pic>
      <p:sp>
        <p:nvSpPr>
          <p:cNvPr id="373" name="This is your Packed Sledge"/>
          <p:cNvSpPr txBox="1"/>
          <p:nvPr/>
        </p:nvSpPr>
        <p:spPr>
          <a:xfrm>
            <a:off x="1359077" y="2733835"/>
            <a:ext cx="8960558" cy="1101240"/>
          </a:xfrm>
          <a:prstGeom prst="rect">
            <a:avLst/>
          </a:prstGeom>
          <a:ln w="12700">
            <a:miter lim="400000"/>
          </a:ln>
          <a:effectLst>
            <a:outerShdw blurRad="38100" dist="25400" dir="5400000" rotWithShape="0">
              <a:srgbClr val="000000">
                <a:alpha val="22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9000">
                <a:solidFill>
                  <a:srgbClr val="3F3631"/>
                </a:solidFill>
                <a:latin typeface="Baskerville SemiBold"/>
                <a:ea typeface="Baskerville SemiBold"/>
                <a:cs typeface="Baskerville SemiBold"/>
                <a:sym typeface="Baskerville SemiBold"/>
              </a:defRPr>
            </a:lvl1pPr>
          </a:lstStyle>
          <a:p>
            <a:pPr algn="ctr"/>
            <a:r>
              <a:rPr lang="en-US" sz="7500" dirty="0"/>
              <a:t>Trading</a:t>
            </a:r>
            <a:endParaRPr sz="7500" dirty="0"/>
          </a:p>
        </p:txBody>
      </p:sp>
    </p:spTree>
    <p:extLst>
      <p:ext uri="{BB962C8B-B14F-4D97-AF65-F5344CB8AC3E}">
        <p14:creationId xmlns:p14="http://schemas.microsoft.com/office/powerpoint/2010/main" val="3664317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 name="Image" descr="Image"/>
          <p:cNvPicPr>
            <a:picLocks/>
          </p:cNvPicPr>
          <p:nvPr/>
        </p:nvPicPr>
        <p:blipFill>
          <a:blip r:embed="rId3">
            <a:alphaModFix amt="75000"/>
          </a:blip>
          <a:srcRect b="7025"/>
          <a:stretch>
            <a:fillRect/>
          </a:stretch>
        </p:blipFill>
        <p:spPr>
          <a:xfrm rot="16200000">
            <a:off x="1588385" y="-3010885"/>
            <a:ext cx="8806433" cy="13108369"/>
          </a:xfrm>
          <a:prstGeom prst="rect">
            <a:avLst/>
          </a:prstGeom>
          <a:ln w="12700">
            <a:miter lim="400000"/>
          </a:ln>
        </p:spPr>
      </p:pic>
      <p:sp>
        <p:nvSpPr>
          <p:cNvPr id="2294" name="Traders will use the Exchange Form to help the team get the resources it wants."/>
          <p:cNvSpPr txBox="1"/>
          <p:nvPr/>
        </p:nvSpPr>
        <p:spPr>
          <a:xfrm>
            <a:off x="755249" y="304462"/>
            <a:ext cx="9260746" cy="1995529"/>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6500">
                <a:solidFill>
                  <a:srgbClr val="3F3631"/>
                </a:solidFill>
                <a:latin typeface="Baskerville SemiBold"/>
                <a:ea typeface="Baskerville SemiBold"/>
                <a:cs typeface="Baskerville SemiBold"/>
                <a:sym typeface="Baskerville SemiBold"/>
              </a:defRPr>
            </a:pPr>
            <a:r>
              <a:rPr lang="en-US" sz="3250" b="1" dirty="0">
                <a:latin typeface="Baskerville"/>
                <a:ea typeface="Baskerville"/>
                <a:cs typeface="Baskerville"/>
                <a:sym typeface="Baskerville"/>
              </a:rPr>
              <a:t>Anytime your team want to “GIVE UP” or Exchange resources, you will </a:t>
            </a:r>
            <a:r>
              <a:rPr sz="3250" dirty="0"/>
              <a:t>use the</a:t>
            </a:r>
            <a:r>
              <a:rPr lang="en-US" sz="3250" dirty="0"/>
              <a:t> “</a:t>
            </a:r>
            <a:r>
              <a:rPr lang="en-US" sz="3250" dirty="0">
                <a:solidFill>
                  <a:srgbClr val="961C05"/>
                </a:solidFill>
              </a:rPr>
              <a:t>TRADES</a:t>
            </a:r>
            <a:r>
              <a:rPr lang="en-US" sz="3250" dirty="0"/>
              <a:t>” section of your Spreadsheet for EACH transaction.</a:t>
            </a:r>
            <a:endParaRPr sz="3250" dirty="0"/>
          </a:p>
        </p:txBody>
      </p:sp>
      <p:pic>
        <p:nvPicPr>
          <p:cNvPr id="7" name="Picture 6">
            <a:extLst>
              <a:ext uri="{FF2B5EF4-FFF2-40B4-BE49-F238E27FC236}">
                <a16:creationId xmlns:a16="http://schemas.microsoft.com/office/drawing/2014/main" id="{C0080196-7D20-A640-9DA6-562FA58871F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2570" y="2966202"/>
            <a:ext cx="10506860" cy="3183616"/>
          </a:xfrm>
          <a:prstGeom prst="rect">
            <a:avLst/>
          </a:prstGeom>
        </p:spPr>
      </p:pic>
      <p:sp>
        <p:nvSpPr>
          <p:cNvPr id="5" name="Rounded Rectangle 4">
            <a:extLst>
              <a:ext uri="{FF2B5EF4-FFF2-40B4-BE49-F238E27FC236}">
                <a16:creationId xmlns:a16="http://schemas.microsoft.com/office/drawing/2014/main" id="{AF436F62-17BE-EB4D-BFA7-D33DDEC99C79}"/>
              </a:ext>
            </a:extLst>
          </p:cNvPr>
          <p:cNvSpPr/>
          <p:nvPr/>
        </p:nvSpPr>
        <p:spPr>
          <a:xfrm>
            <a:off x="3428354" y="2987133"/>
            <a:ext cx="7921076" cy="1745875"/>
          </a:xfrm>
          <a:prstGeom prst="roundRect">
            <a:avLst/>
          </a:prstGeom>
          <a:noFill/>
          <a:ln w="50800" cap="flat">
            <a:solidFill>
              <a:srgbClr val="FF0000"/>
            </a:solidFill>
            <a:miter lim="400000"/>
            <a:extLst>
              <a:ext uri="{C807C97D-BFC1-408E-A445-0C87EB9F89A2}">
                <ask:lineSketchStyleProps xmlns:ask="http://schemas.microsoft.com/office/drawing/2018/sketchyshapes" sd="981765707">
                  <a:custGeom>
                    <a:avLst/>
                    <a:gdLst>
                      <a:gd name="connsiteX0" fmla="*/ 0 w 15494000"/>
                      <a:gd name="connsiteY0" fmla="*/ 622312 h 3733800"/>
                      <a:gd name="connsiteX1" fmla="*/ 622312 w 15494000"/>
                      <a:gd name="connsiteY1" fmla="*/ 0 h 3733800"/>
                      <a:gd name="connsiteX2" fmla="*/ 1216036 w 15494000"/>
                      <a:gd name="connsiteY2" fmla="*/ 0 h 3733800"/>
                      <a:gd name="connsiteX3" fmla="*/ 2094748 w 15494000"/>
                      <a:gd name="connsiteY3" fmla="*/ 0 h 3733800"/>
                      <a:gd name="connsiteX4" fmla="*/ 2973459 w 15494000"/>
                      <a:gd name="connsiteY4" fmla="*/ 0 h 3733800"/>
                      <a:gd name="connsiteX5" fmla="*/ 3282196 w 15494000"/>
                      <a:gd name="connsiteY5" fmla="*/ 0 h 3733800"/>
                      <a:gd name="connsiteX6" fmla="*/ 3448438 w 15494000"/>
                      <a:gd name="connsiteY6" fmla="*/ 0 h 3733800"/>
                      <a:gd name="connsiteX7" fmla="*/ 3757175 w 15494000"/>
                      <a:gd name="connsiteY7" fmla="*/ 0 h 3733800"/>
                      <a:gd name="connsiteX8" fmla="*/ 4493392 w 15494000"/>
                      <a:gd name="connsiteY8" fmla="*/ 0 h 3733800"/>
                      <a:gd name="connsiteX9" fmla="*/ 5229610 w 15494000"/>
                      <a:gd name="connsiteY9" fmla="*/ 0 h 3733800"/>
                      <a:gd name="connsiteX10" fmla="*/ 5395853 w 15494000"/>
                      <a:gd name="connsiteY10" fmla="*/ 0 h 3733800"/>
                      <a:gd name="connsiteX11" fmla="*/ 5847083 w 15494000"/>
                      <a:gd name="connsiteY11" fmla="*/ 0 h 3733800"/>
                      <a:gd name="connsiteX12" fmla="*/ 6298313 w 15494000"/>
                      <a:gd name="connsiteY12" fmla="*/ 0 h 3733800"/>
                      <a:gd name="connsiteX13" fmla="*/ 7034531 w 15494000"/>
                      <a:gd name="connsiteY13" fmla="*/ 0 h 3733800"/>
                      <a:gd name="connsiteX14" fmla="*/ 7343268 w 15494000"/>
                      <a:gd name="connsiteY14" fmla="*/ 0 h 3733800"/>
                      <a:gd name="connsiteX15" fmla="*/ 7794498 w 15494000"/>
                      <a:gd name="connsiteY15" fmla="*/ 0 h 3733800"/>
                      <a:gd name="connsiteX16" fmla="*/ 8530716 w 15494000"/>
                      <a:gd name="connsiteY16" fmla="*/ 0 h 3733800"/>
                      <a:gd name="connsiteX17" fmla="*/ 9409427 w 15494000"/>
                      <a:gd name="connsiteY17" fmla="*/ 0 h 3733800"/>
                      <a:gd name="connsiteX18" fmla="*/ 10145645 w 15494000"/>
                      <a:gd name="connsiteY18" fmla="*/ 0 h 3733800"/>
                      <a:gd name="connsiteX19" fmla="*/ 10739369 w 15494000"/>
                      <a:gd name="connsiteY19" fmla="*/ 0 h 3733800"/>
                      <a:gd name="connsiteX20" fmla="*/ 10905612 w 15494000"/>
                      <a:gd name="connsiteY20" fmla="*/ 0 h 3733800"/>
                      <a:gd name="connsiteX21" fmla="*/ 11499336 w 15494000"/>
                      <a:gd name="connsiteY21" fmla="*/ 0 h 3733800"/>
                      <a:gd name="connsiteX22" fmla="*/ 12378047 w 15494000"/>
                      <a:gd name="connsiteY22" fmla="*/ 0 h 3733800"/>
                      <a:gd name="connsiteX23" fmla="*/ 13256759 w 15494000"/>
                      <a:gd name="connsiteY23" fmla="*/ 0 h 3733800"/>
                      <a:gd name="connsiteX24" fmla="*/ 13850483 w 15494000"/>
                      <a:gd name="connsiteY24" fmla="*/ 0 h 3733800"/>
                      <a:gd name="connsiteX25" fmla="*/ 14871688 w 15494000"/>
                      <a:gd name="connsiteY25" fmla="*/ 0 h 3733800"/>
                      <a:gd name="connsiteX26" fmla="*/ 15494000 w 15494000"/>
                      <a:gd name="connsiteY26" fmla="*/ 622312 h 3733800"/>
                      <a:gd name="connsiteX27" fmla="*/ 15494000 w 15494000"/>
                      <a:gd name="connsiteY27" fmla="*/ 1169931 h 3733800"/>
                      <a:gd name="connsiteX28" fmla="*/ 15494000 w 15494000"/>
                      <a:gd name="connsiteY28" fmla="*/ 1593091 h 3733800"/>
                      <a:gd name="connsiteX29" fmla="*/ 15494000 w 15494000"/>
                      <a:gd name="connsiteY29" fmla="*/ 2066034 h 3733800"/>
                      <a:gd name="connsiteX30" fmla="*/ 15494000 w 15494000"/>
                      <a:gd name="connsiteY30" fmla="*/ 2563869 h 3733800"/>
                      <a:gd name="connsiteX31" fmla="*/ 15494000 w 15494000"/>
                      <a:gd name="connsiteY31" fmla="*/ 3111488 h 3733800"/>
                      <a:gd name="connsiteX32" fmla="*/ 14871688 w 15494000"/>
                      <a:gd name="connsiteY32" fmla="*/ 3733800 h 3733800"/>
                      <a:gd name="connsiteX33" fmla="*/ 13992976 w 15494000"/>
                      <a:gd name="connsiteY33" fmla="*/ 3733800 h 3733800"/>
                      <a:gd name="connsiteX34" fmla="*/ 13541746 w 15494000"/>
                      <a:gd name="connsiteY34" fmla="*/ 3733800 h 3733800"/>
                      <a:gd name="connsiteX35" fmla="*/ 12663035 w 15494000"/>
                      <a:gd name="connsiteY35" fmla="*/ 3733800 h 3733800"/>
                      <a:gd name="connsiteX36" fmla="*/ 11926817 w 15494000"/>
                      <a:gd name="connsiteY36" fmla="*/ 3733800 h 3733800"/>
                      <a:gd name="connsiteX37" fmla="*/ 11190599 w 15494000"/>
                      <a:gd name="connsiteY37" fmla="*/ 3733800 h 3733800"/>
                      <a:gd name="connsiteX38" fmla="*/ 10881863 w 15494000"/>
                      <a:gd name="connsiteY38" fmla="*/ 3733800 h 3733800"/>
                      <a:gd name="connsiteX39" fmla="*/ 10003151 w 15494000"/>
                      <a:gd name="connsiteY39" fmla="*/ 3733800 h 3733800"/>
                      <a:gd name="connsiteX40" fmla="*/ 9266933 w 15494000"/>
                      <a:gd name="connsiteY40" fmla="*/ 3733800 h 3733800"/>
                      <a:gd name="connsiteX41" fmla="*/ 8815703 w 15494000"/>
                      <a:gd name="connsiteY41" fmla="*/ 3733800 h 3733800"/>
                      <a:gd name="connsiteX42" fmla="*/ 8506967 w 15494000"/>
                      <a:gd name="connsiteY42" fmla="*/ 3733800 h 3733800"/>
                      <a:gd name="connsiteX43" fmla="*/ 7628255 w 15494000"/>
                      <a:gd name="connsiteY43" fmla="*/ 3733800 h 3733800"/>
                      <a:gd name="connsiteX44" fmla="*/ 7319519 w 15494000"/>
                      <a:gd name="connsiteY44" fmla="*/ 3733800 h 3733800"/>
                      <a:gd name="connsiteX45" fmla="*/ 7010782 w 15494000"/>
                      <a:gd name="connsiteY45" fmla="*/ 3733800 h 3733800"/>
                      <a:gd name="connsiteX46" fmla="*/ 6417058 w 15494000"/>
                      <a:gd name="connsiteY46" fmla="*/ 3733800 h 3733800"/>
                      <a:gd name="connsiteX47" fmla="*/ 5965828 w 15494000"/>
                      <a:gd name="connsiteY47" fmla="*/ 3733800 h 3733800"/>
                      <a:gd name="connsiteX48" fmla="*/ 5229610 w 15494000"/>
                      <a:gd name="connsiteY48" fmla="*/ 3733800 h 3733800"/>
                      <a:gd name="connsiteX49" fmla="*/ 5063368 w 15494000"/>
                      <a:gd name="connsiteY49" fmla="*/ 3733800 h 3733800"/>
                      <a:gd name="connsiteX50" fmla="*/ 4612137 w 15494000"/>
                      <a:gd name="connsiteY50" fmla="*/ 3733800 h 3733800"/>
                      <a:gd name="connsiteX51" fmla="*/ 4303401 w 15494000"/>
                      <a:gd name="connsiteY51" fmla="*/ 3733800 h 3733800"/>
                      <a:gd name="connsiteX52" fmla="*/ 3709677 w 15494000"/>
                      <a:gd name="connsiteY52" fmla="*/ 3733800 h 3733800"/>
                      <a:gd name="connsiteX53" fmla="*/ 2973459 w 15494000"/>
                      <a:gd name="connsiteY53" fmla="*/ 3733800 h 3733800"/>
                      <a:gd name="connsiteX54" fmla="*/ 2379735 w 15494000"/>
                      <a:gd name="connsiteY54" fmla="*/ 3733800 h 3733800"/>
                      <a:gd name="connsiteX55" fmla="*/ 1501024 w 15494000"/>
                      <a:gd name="connsiteY55" fmla="*/ 3733800 h 3733800"/>
                      <a:gd name="connsiteX56" fmla="*/ 1334781 w 15494000"/>
                      <a:gd name="connsiteY56" fmla="*/ 3733800 h 3733800"/>
                      <a:gd name="connsiteX57" fmla="*/ 622312 w 15494000"/>
                      <a:gd name="connsiteY57" fmla="*/ 3733800 h 3733800"/>
                      <a:gd name="connsiteX58" fmla="*/ 0 w 15494000"/>
                      <a:gd name="connsiteY58" fmla="*/ 3111488 h 3733800"/>
                      <a:gd name="connsiteX59" fmla="*/ 0 w 15494000"/>
                      <a:gd name="connsiteY59" fmla="*/ 2663436 h 3733800"/>
                      <a:gd name="connsiteX60" fmla="*/ 0 w 15494000"/>
                      <a:gd name="connsiteY60" fmla="*/ 2240276 h 3733800"/>
                      <a:gd name="connsiteX61" fmla="*/ 0 w 15494000"/>
                      <a:gd name="connsiteY61" fmla="*/ 1742441 h 3733800"/>
                      <a:gd name="connsiteX62" fmla="*/ 0 w 15494000"/>
                      <a:gd name="connsiteY62" fmla="*/ 1244606 h 3733800"/>
                      <a:gd name="connsiteX63" fmla="*/ 0 w 15494000"/>
                      <a:gd name="connsiteY63" fmla="*/ 622312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5494000" h="3733800" extrusionOk="0">
                        <a:moveTo>
                          <a:pt x="0" y="622312"/>
                        </a:moveTo>
                        <a:cubicBezTo>
                          <a:pt x="-11540" y="298866"/>
                          <a:pt x="266519" y="-4997"/>
                          <a:pt x="622312" y="0"/>
                        </a:cubicBezTo>
                        <a:cubicBezTo>
                          <a:pt x="842699" y="-20221"/>
                          <a:pt x="929047" y="68621"/>
                          <a:pt x="1216036" y="0"/>
                        </a:cubicBezTo>
                        <a:cubicBezTo>
                          <a:pt x="1503025" y="-68621"/>
                          <a:pt x="1665113" y="78140"/>
                          <a:pt x="2094748" y="0"/>
                        </a:cubicBezTo>
                        <a:cubicBezTo>
                          <a:pt x="2524383" y="-78140"/>
                          <a:pt x="2537918" y="46658"/>
                          <a:pt x="2973459" y="0"/>
                        </a:cubicBezTo>
                        <a:cubicBezTo>
                          <a:pt x="3409000" y="-46658"/>
                          <a:pt x="3172815" y="26538"/>
                          <a:pt x="3282196" y="0"/>
                        </a:cubicBezTo>
                        <a:cubicBezTo>
                          <a:pt x="3391577" y="-26538"/>
                          <a:pt x="3373860" y="13030"/>
                          <a:pt x="3448438" y="0"/>
                        </a:cubicBezTo>
                        <a:cubicBezTo>
                          <a:pt x="3523016" y="-13030"/>
                          <a:pt x="3691780" y="8709"/>
                          <a:pt x="3757175" y="0"/>
                        </a:cubicBezTo>
                        <a:cubicBezTo>
                          <a:pt x="3822570" y="-8709"/>
                          <a:pt x="4313501" y="39145"/>
                          <a:pt x="4493392" y="0"/>
                        </a:cubicBezTo>
                        <a:cubicBezTo>
                          <a:pt x="4673283" y="-39145"/>
                          <a:pt x="5034562" y="599"/>
                          <a:pt x="5229610" y="0"/>
                        </a:cubicBezTo>
                        <a:cubicBezTo>
                          <a:pt x="5424658" y="-599"/>
                          <a:pt x="5345804" y="6510"/>
                          <a:pt x="5395853" y="0"/>
                        </a:cubicBezTo>
                        <a:cubicBezTo>
                          <a:pt x="5445902" y="-6510"/>
                          <a:pt x="5637194" y="30536"/>
                          <a:pt x="5847083" y="0"/>
                        </a:cubicBezTo>
                        <a:cubicBezTo>
                          <a:pt x="6056972" y="-30536"/>
                          <a:pt x="6103472" y="6842"/>
                          <a:pt x="6298313" y="0"/>
                        </a:cubicBezTo>
                        <a:cubicBezTo>
                          <a:pt x="6493154" y="-6842"/>
                          <a:pt x="6844752" y="10892"/>
                          <a:pt x="7034531" y="0"/>
                        </a:cubicBezTo>
                        <a:cubicBezTo>
                          <a:pt x="7224310" y="-10892"/>
                          <a:pt x="7203878" y="13736"/>
                          <a:pt x="7343268" y="0"/>
                        </a:cubicBezTo>
                        <a:cubicBezTo>
                          <a:pt x="7482658" y="-13736"/>
                          <a:pt x="7680220" y="39665"/>
                          <a:pt x="7794498" y="0"/>
                        </a:cubicBezTo>
                        <a:cubicBezTo>
                          <a:pt x="7908776" y="-39665"/>
                          <a:pt x="8332164" y="67239"/>
                          <a:pt x="8530716" y="0"/>
                        </a:cubicBezTo>
                        <a:cubicBezTo>
                          <a:pt x="8729268" y="-67239"/>
                          <a:pt x="9055933" y="29256"/>
                          <a:pt x="9409427" y="0"/>
                        </a:cubicBezTo>
                        <a:cubicBezTo>
                          <a:pt x="9762921" y="-29256"/>
                          <a:pt x="9888836" y="20135"/>
                          <a:pt x="10145645" y="0"/>
                        </a:cubicBezTo>
                        <a:cubicBezTo>
                          <a:pt x="10402454" y="-20135"/>
                          <a:pt x="10458512" y="70367"/>
                          <a:pt x="10739369" y="0"/>
                        </a:cubicBezTo>
                        <a:cubicBezTo>
                          <a:pt x="11020226" y="-70367"/>
                          <a:pt x="10838479" y="1640"/>
                          <a:pt x="10905612" y="0"/>
                        </a:cubicBezTo>
                        <a:cubicBezTo>
                          <a:pt x="10972745" y="-1640"/>
                          <a:pt x="11369425" y="19851"/>
                          <a:pt x="11499336" y="0"/>
                        </a:cubicBezTo>
                        <a:cubicBezTo>
                          <a:pt x="11629247" y="-19851"/>
                          <a:pt x="12164066" y="28550"/>
                          <a:pt x="12378047" y="0"/>
                        </a:cubicBezTo>
                        <a:cubicBezTo>
                          <a:pt x="12592028" y="-28550"/>
                          <a:pt x="12979261" y="12359"/>
                          <a:pt x="13256759" y="0"/>
                        </a:cubicBezTo>
                        <a:cubicBezTo>
                          <a:pt x="13534257" y="-12359"/>
                          <a:pt x="13636953" y="15958"/>
                          <a:pt x="13850483" y="0"/>
                        </a:cubicBezTo>
                        <a:cubicBezTo>
                          <a:pt x="14064013" y="-15958"/>
                          <a:pt x="14631107" y="108905"/>
                          <a:pt x="14871688" y="0"/>
                        </a:cubicBezTo>
                        <a:cubicBezTo>
                          <a:pt x="15252595" y="18391"/>
                          <a:pt x="15508979" y="290632"/>
                          <a:pt x="15494000" y="622312"/>
                        </a:cubicBezTo>
                        <a:cubicBezTo>
                          <a:pt x="15525444" y="802212"/>
                          <a:pt x="15437885" y="1036198"/>
                          <a:pt x="15494000" y="1169931"/>
                        </a:cubicBezTo>
                        <a:cubicBezTo>
                          <a:pt x="15550115" y="1303664"/>
                          <a:pt x="15470040" y="1482615"/>
                          <a:pt x="15494000" y="1593091"/>
                        </a:cubicBezTo>
                        <a:cubicBezTo>
                          <a:pt x="15517960" y="1703567"/>
                          <a:pt x="15481696" y="1849015"/>
                          <a:pt x="15494000" y="2066034"/>
                        </a:cubicBezTo>
                        <a:cubicBezTo>
                          <a:pt x="15506304" y="2283053"/>
                          <a:pt x="15457891" y="2461091"/>
                          <a:pt x="15494000" y="2563869"/>
                        </a:cubicBezTo>
                        <a:cubicBezTo>
                          <a:pt x="15530109" y="2666647"/>
                          <a:pt x="15442025" y="2932201"/>
                          <a:pt x="15494000" y="3111488"/>
                        </a:cubicBezTo>
                        <a:cubicBezTo>
                          <a:pt x="15516221" y="3544560"/>
                          <a:pt x="15201828" y="3749224"/>
                          <a:pt x="14871688" y="3733800"/>
                        </a:cubicBezTo>
                        <a:cubicBezTo>
                          <a:pt x="14672744" y="3757959"/>
                          <a:pt x="14319300" y="3645451"/>
                          <a:pt x="13992976" y="3733800"/>
                        </a:cubicBezTo>
                        <a:cubicBezTo>
                          <a:pt x="13666652" y="3822149"/>
                          <a:pt x="13762422" y="3701359"/>
                          <a:pt x="13541746" y="3733800"/>
                        </a:cubicBezTo>
                        <a:cubicBezTo>
                          <a:pt x="13321070" y="3766241"/>
                          <a:pt x="12857821" y="3659886"/>
                          <a:pt x="12663035" y="3733800"/>
                        </a:cubicBezTo>
                        <a:cubicBezTo>
                          <a:pt x="12468249" y="3807714"/>
                          <a:pt x="12168250" y="3726836"/>
                          <a:pt x="11926817" y="3733800"/>
                        </a:cubicBezTo>
                        <a:cubicBezTo>
                          <a:pt x="11685384" y="3740764"/>
                          <a:pt x="11381799" y="3650707"/>
                          <a:pt x="11190599" y="3733800"/>
                        </a:cubicBezTo>
                        <a:cubicBezTo>
                          <a:pt x="10999399" y="3816893"/>
                          <a:pt x="10997949" y="3720242"/>
                          <a:pt x="10881863" y="3733800"/>
                        </a:cubicBezTo>
                        <a:cubicBezTo>
                          <a:pt x="10765777" y="3747358"/>
                          <a:pt x="10243014" y="3699661"/>
                          <a:pt x="10003151" y="3733800"/>
                        </a:cubicBezTo>
                        <a:cubicBezTo>
                          <a:pt x="9763288" y="3767939"/>
                          <a:pt x="9588321" y="3708182"/>
                          <a:pt x="9266933" y="3733800"/>
                        </a:cubicBezTo>
                        <a:cubicBezTo>
                          <a:pt x="8945545" y="3759418"/>
                          <a:pt x="9032847" y="3694593"/>
                          <a:pt x="8815703" y="3733800"/>
                        </a:cubicBezTo>
                        <a:cubicBezTo>
                          <a:pt x="8598559" y="3773007"/>
                          <a:pt x="8573578" y="3710420"/>
                          <a:pt x="8506967" y="3733800"/>
                        </a:cubicBezTo>
                        <a:cubicBezTo>
                          <a:pt x="8440356" y="3757180"/>
                          <a:pt x="7839777" y="3639682"/>
                          <a:pt x="7628255" y="3733800"/>
                        </a:cubicBezTo>
                        <a:cubicBezTo>
                          <a:pt x="7416733" y="3827918"/>
                          <a:pt x="7462890" y="3719455"/>
                          <a:pt x="7319519" y="3733800"/>
                        </a:cubicBezTo>
                        <a:cubicBezTo>
                          <a:pt x="7176148" y="3748145"/>
                          <a:pt x="7081261" y="3726472"/>
                          <a:pt x="7010782" y="3733800"/>
                        </a:cubicBezTo>
                        <a:cubicBezTo>
                          <a:pt x="6940303" y="3741128"/>
                          <a:pt x="6660105" y="3670222"/>
                          <a:pt x="6417058" y="3733800"/>
                        </a:cubicBezTo>
                        <a:cubicBezTo>
                          <a:pt x="6174011" y="3797378"/>
                          <a:pt x="6090564" y="3718433"/>
                          <a:pt x="5965828" y="3733800"/>
                        </a:cubicBezTo>
                        <a:cubicBezTo>
                          <a:pt x="5841092" y="3749167"/>
                          <a:pt x="5544164" y="3667743"/>
                          <a:pt x="5229610" y="3733800"/>
                        </a:cubicBezTo>
                        <a:cubicBezTo>
                          <a:pt x="4915056" y="3799857"/>
                          <a:pt x="5130811" y="3730992"/>
                          <a:pt x="5063368" y="3733800"/>
                        </a:cubicBezTo>
                        <a:cubicBezTo>
                          <a:pt x="4995925" y="3736608"/>
                          <a:pt x="4750693" y="3699039"/>
                          <a:pt x="4612137" y="3733800"/>
                        </a:cubicBezTo>
                        <a:cubicBezTo>
                          <a:pt x="4473581" y="3768561"/>
                          <a:pt x="4417218" y="3697925"/>
                          <a:pt x="4303401" y="3733800"/>
                        </a:cubicBezTo>
                        <a:cubicBezTo>
                          <a:pt x="4189584" y="3769675"/>
                          <a:pt x="3876132" y="3721123"/>
                          <a:pt x="3709677" y="3733800"/>
                        </a:cubicBezTo>
                        <a:cubicBezTo>
                          <a:pt x="3543222" y="3746477"/>
                          <a:pt x="3227110" y="3658343"/>
                          <a:pt x="2973459" y="3733800"/>
                        </a:cubicBezTo>
                        <a:cubicBezTo>
                          <a:pt x="2719808" y="3809257"/>
                          <a:pt x="2589995" y="3679529"/>
                          <a:pt x="2379735" y="3733800"/>
                        </a:cubicBezTo>
                        <a:cubicBezTo>
                          <a:pt x="2169475" y="3788071"/>
                          <a:pt x="1782210" y="3629265"/>
                          <a:pt x="1501024" y="3733800"/>
                        </a:cubicBezTo>
                        <a:cubicBezTo>
                          <a:pt x="1219838" y="3838335"/>
                          <a:pt x="1369573" y="3720961"/>
                          <a:pt x="1334781" y="3733800"/>
                        </a:cubicBezTo>
                        <a:cubicBezTo>
                          <a:pt x="1299989" y="3746639"/>
                          <a:pt x="776034" y="3716370"/>
                          <a:pt x="622312" y="3733800"/>
                        </a:cubicBezTo>
                        <a:cubicBezTo>
                          <a:pt x="309268" y="3673089"/>
                          <a:pt x="4731" y="3362780"/>
                          <a:pt x="0" y="3111488"/>
                        </a:cubicBezTo>
                        <a:cubicBezTo>
                          <a:pt x="-50638" y="2960794"/>
                          <a:pt x="9751" y="2801582"/>
                          <a:pt x="0" y="2663436"/>
                        </a:cubicBezTo>
                        <a:cubicBezTo>
                          <a:pt x="-9751" y="2525290"/>
                          <a:pt x="29058" y="2325414"/>
                          <a:pt x="0" y="2240276"/>
                        </a:cubicBezTo>
                        <a:cubicBezTo>
                          <a:pt x="-29058" y="2155138"/>
                          <a:pt x="31684" y="1843179"/>
                          <a:pt x="0" y="1742441"/>
                        </a:cubicBezTo>
                        <a:cubicBezTo>
                          <a:pt x="-31684" y="1641704"/>
                          <a:pt x="49564" y="1434055"/>
                          <a:pt x="0" y="1244606"/>
                        </a:cubicBezTo>
                        <a:cubicBezTo>
                          <a:pt x="-49564" y="1055158"/>
                          <a:pt x="10748" y="795169"/>
                          <a:pt x="0" y="622312"/>
                        </a:cubicBezTo>
                        <a:close/>
                      </a:path>
                    </a:pathLst>
                  </a:custGeom>
                  <ask:type>
                    <ask:lineSketchNone/>
                  </ask:type>
                </ask:lineSketchStyleProps>
              </a:ext>
            </a:extLst>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Tree>
    <p:extLst>
      <p:ext uri="{BB962C8B-B14F-4D97-AF65-F5344CB8AC3E}">
        <p14:creationId xmlns:p14="http://schemas.microsoft.com/office/powerpoint/2010/main" val="1118064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B6D639D2-D9DD-D74E-98F3-4F3E089899DD}"/>
              </a:ext>
            </a:extLst>
          </p:cNvPr>
          <p:cNvPicPr>
            <a:picLocks/>
          </p:cNvPicPr>
          <p:nvPr/>
        </p:nvPicPr>
        <p:blipFill>
          <a:blip r:embed="rId2">
            <a:alphaModFix amt="75000"/>
          </a:blip>
          <a:srcRect b="7025"/>
          <a:stretch>
            <a:fillRect/>
          </a:stretch>
        </p:blipFill>
        <p:spPr>
          <a:xfrm rot="16200000">
            <a:off x="1436139" y="-2843639"/>
            <a:ext cx="8806433" cy="13108369"/>
          </a:xfrm>
          <a:prstGeom prst="rect">
            <a:avLst/>
          </a:prstGeom>
          <a:ln w="12700">
            <a:miter lim="400000"/>
          </a:ln>
        </p:spPr>
      </p:pic>
      <p:sp>
        <p:nvSpPr>
          <p:cNvPr id="2" name="Title 1">
            <a:extLst>
              <a:ext uri="{FF2B5EF4-FFF2-40B4-BE49-F238E27FC236}">
                <a16:creationId xmlns:a16="http://schemas.microsoft.com/office/drawing/2014/main" id="{CE10C2D4-302D-6148-9FF8-46BE7D49823E}"/>
              </a:ext>
            </a:extLst>
          </p:cNvPr>
          <p:cNvSpPr>
            <a:spLocks noGrp="1"/>
          </p:cNvSpPr>
          <p:nvPr>
            <p:ph type="ctrTitle"/>
          </p:nvPr>
        </p:nvSpPr>
        <p:spPr>
          <a:xfrm>
            <a:off x="1524000" y="1227430"/>
            <a:ext cx="9144000" cy="4966230"/>
          </a:xfrm>
        </p:spPr>
        <p:txBody>
          <a:bodyPr>
            <a:normAutofit fontScale="90000"/>
          </a:bodyPr>
          <a:lstStyle/>
          <a:p>
            <a:pPr algn="l"/>
            <a:r>
              <a:rPr lang="en-US" dirty="0"/>
              <a:t>Index</a:t>
            </a:r>
            <a:br>
              <a:rPr lang="en-US" dirty="0"/>
            </a:br>
            <a:br>
              <a:rPr lang="en-US" dirty="0"/>
            </a:br>
            <a:r>
              <a:rPr lang="en-US" sz="2700" dirty="0"/>
              <a:t>Slide #2 Roles &amp; Responsibilities</a:t>
            </a:r>
            <a:br>
              <a:rPr lang="en-US" sz="2700" dirty="0"/>
            </a:br>
            <a:r>
              <a:rPr lang="en-US" sz="2700" dirty="0"/>
              <a:t>Slide # 7 Map &amp; Routes</a:t>
            </a:r>
            <a:br>
              <a:rPr lang="en-US" sz="2700" dirty="0"/>
            </a:br>
            <a:r>
              <a:rPr lang="en-US" sz="2700" dirty="0"/>
              <a:t>Slide #14 Resources (Packed Sledge Info)</a:t>
            </a:r>
            <a:br>
              <a:rPr lang="en-US" sz="2700" dirty="0"/>
            </a:br>
            <a:r>
              <a:rPr lang="en-US" sz="2700" dirty="0"/>
              <a:t>Slide # 17 Trading</a:t>
            </a:r>
            <a:br>
              <a:rPr lang="en-US" sz="2700" dirty="0"/>
            </a:br>
            <a:r>
              <a:rPr lang="en-US" sz="2700" dirty="0"/>
              <a:t>Slide # 23 Weather and Consumption of Resources</a:t>
            </a:r>
            <a:br>
              <a:rPr lang="en-US" sz="2700" dirty="0"/>
            </a:br>
            <a:r>
              <a:rPr lang="en-US" sz="2700" dirty="0"/>
              <a:t>Slide # 29 Collecting Specimens</a:t>
            </a:r>
            <a:br>
              <a:rPr lang="en-US" sz="2700" dirty="0"/>
            </a:br>
            <a:r>
              <a:rPr lang="en-US" sz="2700" dirty="0"/>
              <a:t>Slide # 32 Barometers</a:t>
            </a:r>
            <a:br>
              <a:rPr lang="en-US" sz="2700" dirty="0"/>
            </a:br>
            <a:r>
              <a:rPr lang="en-US" sz="2700" dirty="0"/>
              <a:t>Slide # 34 Supply Depots</a:t>
            </a:r>
            <a:br>
              <a:rPr lang="en-US" sz="2700" dirty="0"/>
            </a:br>
            <a:r>
              <a:rPr lang="en-US" sz="2700" dirty="0"/>
              <a:t>Slide # 38 Flare Gun</a:t>
            </a:r>
            <a:br>
              <a:rPr lang="en-US" sz="2700" dirty="0"/>
            </a:br>
            <a:r>
              <a:rPr lang="en-US" sz="2700" dirty="0"/>
              <a:t>Slide # 40 Journals</a:t>
            </a:r>
          </a:p>
        </p:txBody>
      </p:sp>
    </p:spTree>
    <p:extLst>
      <p:ext uri="{BB962C8B-B14F-4D97-AF65-F5344CB8AC3E}">
        <p14:creationId xmlns:p14="http://schemas.microsoft.com/office/powerpoint/2010/main" val="2575105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28D197F4-B7AB-A348-9B3E-DB37F482D136}"/>
              </a:ext>
            </a:extLst>
          </p:cNvPr>
          <p:cNvPicPr>
            <a:picLocks/>
          </p:cNvPicPr>
          <p:nvPr/>
        </p:nvPicPr>
        <p:blipFill>
          <a:blip r:embed="rId3">
            <a:alphaModFix amt="75000"/>
          </a:blip>
          <a:srcRect b="7025"/>
          <a:stretch>
            <a:fillRect/>
          </a:stretch>
        </p:blipFill>
        <p:spPr>
          <a:xfrm rot="16200000">
            <a:off x="1579365" y="-3125185"/>
            <a:ext cx="8806433" cy="13108369"/>
          </a:xfrm>
          <a:prstGeom prst="rect">
            <a:avLst/>
          </a:prstGeom>
          <a:ln w="12700">
            <a:miter lim="400000"/>
          </a:ln>
        </p:spPr>
      </p:pic>
      <p:sp>
        <p:nvSpPr>
          <p:cNvPr id="3" name="Traders will use the Exchange Form to help the team get the resources it wants.">
            <a:extLst>
              <a:ext uri="{FF2B5EF4-FFF2-40B4-BE49-F238E27FC236}">
                <a16:creationId xmlns:a16="http://schemas.microsoft.com/office/drawing/2014/main" id="{4B3B592A-B768-834A-9D34-2BB5510719B7}"/>
              </a:ext>
            </a:extLst>
          </p:cNvPr>
          <p:cNvSpPr txBox="1"/>
          <p:nvPr/>
        </p:nvSpPr>
        <p:spPr>
          <a:xfrm>
            <a:off x="0" y="2405235"/>
            <a:ext cx="1727200" cy="1719081"/>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6500">
                <a:solidFill>
                  <a:srgbClr val="3F3631"/>
                </a:solidFill>
                <a:latin typeface="Baskerville SemiBold"/>
                <a:ea typeface="Baskerville SemiBold"/>
                <a:cs typeface="Baskerville SemiBold"/>
                <a:sym typeface="Baskerville SemiBold"/>
              </a:defRPr>
            </a:pPr>
            <a:r>
              <a:rPr lang="en-US" sz="3250" b="1" dirty="0">
                <a:latin typeface="Baskerville"/>
                <a:ea typeface="Baskerville"/>
                <a:cs typeface="Baskerville"/>
                <a:sym typeface="Baskerville"/>
              </a:rPr>
              <a:t>HOW YOU TRADE:</a:t>
            </a:r>
            <a:endParaRPr sz="3250" dirty="0"/>
          </a:p>
        </p:txBody>
      </p:sp>
      <p:pic>
        <p:nvPicPr>
          <p:cNvPr id="11" name="Picture 10" descr="A screen shot of a social media post&#10;&#10;Description automatically generated">
            <a:extLst>
              <a:ext uri="{FF2B5EF4-FFF2-40B4-BE49-F238E27FC236}">
                <a16:creationId xmlns:a16="http://schemas.microsoft.com/office/drawing/2014/main" id="{0ECD4017-EF64-0A49-BCB1-D5F75DB108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084" y="1430078"/>
            <a:ext cx="3214598" cy="4745359"/>
          </a:xfrm>
          <a:prstGeom prst="rect">
            <a:avLst/>
          </a:prstGeom>
        </p:spPr>
      </p:pic>
      <p:pic>
        <p:nvPicPr>
          <p:cNvPr id="13" name="Picture 12">
            <a:extLst>
              <a:ext uri="{FF2B5EF4-FFF2-40B4-BE49-F238E27FC236}">
                <a16:creationId xmlns:a16="http://schemas.microsoft.com/office/drawing/2014/main" id="{21B2DC00-4630-5442-AF60-DF67D1E740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36997" y="2056365"/>
            <a:ext cx="3067576" cy="3492784"/>
          </a:xfrm>
          <a:prstGeom prst="rect">
            <a:avLst/>
          </a:prstGeom>
        </p:spPr>
      </p:pic>
      <p:sp>
        <p:nvSpPr>
          <p:cNvPr id="15" name="Traders will use the Exchange Form to help the team get the resources it wants.">
            <a:extLst>
              <a:ext uri="{FF2B5EF4-FFF2-40B4-BE49-F238E27FC236}">
                <a16:creationId xmlns:a16="http://schemas.microsoft.com/office/drawing/2014/main" id="{44495BE8-9761-0047-9557-C8C98F18C9DB}"/>
              </a:ext>
            </a:extLst>
          </p:cNvPr>
          <p:cNvSpPr txBox="1"/>
          <p:nvPr/>
        </p:nvSpPr>
        <p:spPr>
          <a:xfrm>
            <a:off x="241300" y="265809"/>
            <a:ext cx="4940300" cy="1075963"/>
          </a:xfrm>
          <a:prstGeom prst="rect">
            <a:avLst/>
          </a:prstGeom>
          <a:solidFill>
            <a:schemeClr val="bg1"/>
          </a:solidFill>
          <a:ln w="76200">
            <a:solidFill>
              <a:srgbClr val="FF0000"/>
            </a:solidFill>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6500">
                <a:solidFill>
                  <a:srgbClr val="3F3631"/>
                </a:solidFill>
                <a:latin typeface="Baskerville SemiBold"/>
                <a:ea typeface="Baskerville SemiBold"/>
                <a:cs typeface="Baskerville SemiBold"/>
                <a:sym typeface="Baskerville SemiBold"/>
              </a:defRPr>
            </a:pPr>
            <a:r>
              <a:rPr lang="en-US" sz="3250" b="1" dirty="0">
                <a:solidFill>
                  <a:srgbClr val="FF0000"/>
                </a:solidFill>
                <a:latin typeface="Baskerville"/>
                <a:ea typeface="Baskerville"/>
                <a:sym typeface="Baskerville"/>
              </a:rPr>
              <a:t>(YOU TYPE) WHAT YOU ARE “GIVING UP”</a:t>
            </a:r>
            <a:endParaRPr sz="3250" dirty="0">
              <a:solidFill>
                <a:srgbClr val="FF0000"/>
              </a:solidFill>
            </a:endParaRPr>
          </a:p>
        </p:txBody>
      </p:sp>
      <p:sp>
        <p:nvSpPr>
          <p:cNvPr id="16" name="Traders will use the Exchange Form to help the team get the resources it wants.">
            <a:extLst>
              <a:ext uri="{FF2B5EF4-FFF2-40B4-BE49-F238E27FC236}">
                <a16:creationId xmlns:a16="http://schemas.microsoft.com/office/drawing/2014/main" id="{5EE2A35E-6DCD-C041-946E-F5C444ED6F3E}"/>
              </a:ext>
            </a:extLst>
          </p:cNvPr>
          <p:cNvSpPr txBox="1"/>
          <p:nvPr/>
        </p:nvSpPr>
        <p:spPr>
          <a:xfrm>
            <a:off x="5638782" y="265809"/>
            <a:ext cx="5118118" cy="1075963"/>
          </a:xfrm>
          <a:prstGeom prst="rect">
            <a:avLst/>
          </a:prstGeom>
          <a:solidFill>
            <a:srgbClr val="FFFEFF"/>
          </a:solidFill>
          <a:ln w="76200">
            <a:solidFill>
              <a:srgbClr val="37ED5E"/>
            </a:solidFill>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6500">
                <a:solidFill>
                  <a:srgbClr val="3F3631"/>
                </a:solidFill>
                <a:latin typeface="Baskerville SemiBold"/>
                <a:ea typeface="Baskerville SemiBold"/>
                <a:cs typeface="Baskerville SemiBold"/>
                <a:sym typeface="Baskerville SemiBold"/>
              </a:defRPr>
            </a:pPr>
            <a:r>
              <a:rPr lang="en-US" sz="3250" b="1" dirty="0">
                <a:solidFill>
                  <a:srgbClr val="37ED5E"/>
                </a:solidFill>
                <a:latin typeface="Baskerville"/>
                <a:ea typeface="Baskerville"/>
                <a:sym typeface="Baskerville"/>
              </a:rPr>
              <a:t>(YOU TYPE) WHAT YOU ARE “RECEIVING”</a:t>
            </a:r>
            <a:endParaRPr sz="3250" dirty="0">
              <a:solidFill>
                <a:srgbClr val="37ED5E"/>
              </a:solidFill>
            </a:endParaRPr>
          </a:p>
        </p:txBody>
      </p:sp>
      <p:sp>
        <p:nvSpPr>
          <p:cNvPr id="17" name="Traders will use the Exchange Form to help the team get the resources it wants.">
            <a:extLst>
              <a:ext uri="{FF2B5EF4-FFF2-40B4-BE49-F238E27FC236}">
                <a16:creationId xmlns:a16="http://schemas.microsoft.com/office/drawing/2014/main" id="{69F1D73D-A1D8-4045-AD6E-119743601649}"/>
              </a:ext>
            </a:extLst>
          </p:cNvPr>
          <p:cNvSpPr txBox="1"/>
          <p:nvPr/>
        </p:nvSpPr>
        <p:spPr>
          <a:xfrm>
            <a:off x="8547083" y="1596155"/>
            <a:ext cx="3505218" cy="1515345"/>
          </a:xfrm>
          <a:prstGeom prst="rect">
            <a:avLst/>
          </a:prstGeom>
          <a:solidFill>
            <a:srgbClr val="FFFEFF"/>
          </a:solidFill>
          <a:ln w="76200">
            <a:solidFill>
              <a:srgbClr val="7030A0"/>
            </a:solidFill>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6500">
                <a:solidFill>
                  <a:srgbClr val="3F3631"/>
                </a:solidFill>
                <a:latin typeface="Baskerville SemiBold"/>
                <a:ea typeface="Baskerville SemiBold"/>
                <a:cs typeface="Baskerville SemiBold"/>
                <a:sym typeface="Baskerville SemiBold"/>
              </a:defRPr>
            </a:pPr>
            <a:r>
              <a:rPr lang="en-US" sz="2400" b="1" dirty="0">
                <a:solidFill>
                  <a:srgbClr val="7030A0"/>
                </a:solidFill>
                <a:latin typeface="Baskerville"/>
                <a:ea typeface="Baskerville"/>
                <a:sym typeface="Baskerville"/>
              </a:rPr>
              <a:t>(AUTO-CALCULATION) TOTAL AFTER TRADE</a:t>
            </a:r>
            <a:endParaRPr sz="2400" dirty="0">
              <a:solidFill>
                <a:srgbClr val="7030A0"/>
              </a:solidFill>
            </a:endParaRPr>
          </a:p>
        </p:txBody>
      </p:sp>
      <p:sp>
        <p:nvSpPr>
          <p:cNvPr id="18" name="Traders will use the Exchange Form to help the team get the resources it wants.">
            <a:extLst>
              <a:ext uri="{FF2B5EF4-FFF2-40B4-BE49-F238E27FC236}">
                <a16:creationId xmlns:a16="http://schemas.microsoft.com/office/drawing/2014/main" id="{B2AEA339-CE76-5344-AA8B-1DFC42161473}"/>
              </a:ext>
            </a:extLst>
          </p:cNvPr>
          <p:cNvSpPr txBox="1"/>
          <p:nvPr/>
        </p:nvSpPr>
        <p:spPr>
          <a:xfrm>
            <a:off x="8675376" y="3904357"/>
            <a:ext cx="3505218" cy="1357488"/>
          </a:xfrm>
          <a:prstGeom prst="rect">
            <a:avLst/>
          </a:prstGeom>
          <a:solidFill>
            <a:srgbClr val="FFFEFF"/>
          </a:solidFill>
          <a:ln w="76200">
            <a:solidFill>
              <a:schemeClr val="accent4">
                <a:lumMod val="75000"/>
              </a:schemeClr>
            </a:solidFill>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6500">
                <a:solidFill>
                  <a:srgbClr val="3F3631"/>
                </a:solidFill>
                <a:latin typeface="Baskerville SemiBold"/>
                <a:ea typeface="Baskerville SemiBold"/>
                <a:cs typeface="Baskerville SemiBold"/>
                <a:sym typeface="Baskerville SemiBold"/>
              </a:defRPr>
            </a:pPr>
            <a:r>
              <a:rPr lang="en-US" sz="2400" b="1" dirty="0">
                <a:solidFill>
                  <a:schemeClr val="accent4">
                    <a:lumMod val="75000"/>
                  </a:schemeClr>
                </a:solidFill>
                <a:latin typeface="Baskerville"/>
                <a:ea typeface="Baskerville"/>
                <a:sym typeface="Baskerville"/>
              </a:rPr>
              <a:t>(AUTO-CALCULATION) TOTAL AFTER TRADE</a:t>
            </a:r>
            <a:endParaRPr lang="en-US" sz="2400" dirty="0">
              <a:solidFill>
                <a:schemeClr val="accent4">
                  <a:lumMod val="75000"/>
                </a:schemeClr>
              </a:solidFill>
            </a:endParaRPr>
          </a:p>
        </p:txBody>
      </p:sp>
      <p:sp>
        <p:nvSpPr>
          <p:cNvPr id="19" name="Traders will use the Exchange Form to help the team get the resources it wants.">
            <a:extLst>
              <a:ext uri="{FF2B5EF4-FFF2-40B4-BE49-F238E27FC236}">
                <a16:creationId xmlns:a16="http://schemas.microsoft.com/office/drawing/2014/main" id="{76D4A307-1B2A-CC4B-A75C-EFCB8A0C8C10}"/>
              </a:ext>
            </a:extLst>
          </p:cNvPr>
          <p:cNvSpPr txBox="1"/>
          <p:nvPr/>
        </p:nvSpPr>
        <p:spPr>
          <a:xfrm>
            <a:off x="8591893" y="5637455"/>
            <a:ext cx="3644918" cy="1075963"/>
          </a:xfrm>
          <a:prstGeom prst="rect">
            <a:avLst/>
          </a:prstGeom>
          <a:solidFill>
            <a:srgbClr val="FFFEFF"/>
          </a:solidFill>
          <a:ln w="76200">
            <a:solidFill>
              <a:schemeClr val="accent1">
                <a:lumMod val="60000"/>
                <a:lumOff val="40000"/>
              </a:schemeClr>
            </a:solidFill>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6500">
                <a:solidFill>
                  <a:srgbClr val="3F3631"/>
                </a:solidFill>
                <a:latin typeface="Baskerville SemiBold"/>
                <a:ea typeface="Baskerville SemiBold"/>
                <a:cs typeface="Baskerville SemiBold"/>
                <a:sym typeface="Baskerville SemiBold"/>
              </a:defRPr>
            </a:pPr>
            <a:r>
              <a:rPr lang="en-US" sz="2400" b="1" dirty="0">
                <a:solidFill>
                  <a:schemeClr val="accent1">
                    <a:lumMod val="60000"/>
                    <a:lumOff val="40000"/>
                  </a:schemeClr>
                </a:solidFill>
                <a:latin typeface="Baskerville"/>
                <a:ea typeface="Baskerville"/>
                <a:sym typeface="Baskerville"/>
              </a:rPr>
              <a:t>(AUTO-CALCULATION) IS THE TRADE EQUAL? </a:t>
            </a:r>
            <a:endParaRPr sz="2400" dirty="0">
              <a:solidFill>
                <a:schemeClr val="accent1">
                  <a:lumMod val="60000"/>
                  <a:lumOff val="40000"/>
                </a:schemeClr>
              </a:solidFill>
            </a:endParaRPr>
          </a:p>
        </p:txBody>
      </p:sp>
      <p:sp>
        <p:nvSpPr>
          <p:cNvPr id="20" name="Line Callout 1 19">
            <a:extLst>
              <a:ext uri="{FF2B5EF4-FFF2-40B4-BE49-F238E27FC236}">
                <a16:creationId xmlns:a16="http://schemas.microsoft.com/office/drawing/2014/main" id="{B0344FF9-0F5B-054A-9B12-A6EA62DF0AD1}"/>
              </a:ext>
            </a:extLst>
          </p:cNvPr>
          <p:cNvSpPr/>
          <p:nvPr/>
        </p:nvSpPr>
        <p:spPr>
          <a:xfrm>
            <a:off x="5078802" y="2405236"/>
            <a:ext cx="952517" cy="2994432"/>
          </a:xfrm>
          <a:prstGeom prst="borderCallout1">
            <a:avLst>
              <a:gd name="adj1" fmla="val -37228"/>
              <a:gd name="adj2" fmla="val -64013"/>
              <a:gd name="adj3" fmla="val 604"/>
              <a:gd name="adj4" fmla="val 7109"/>
            </a:avLst>
          </a:prstGeom>
          <a:noFill/>
          <a:ln w="635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
        <p:nvSpPr>
          <p:cNvPr id="21" name="Line Callout 1 20">
            <a:extLst>
              <a:ext uri="{FF2B5EF4-FFF2-40B4-BE49-F238E27FC236}">
                <a16:creationId xmlns:a16="http://schemas.microsoft.com/office/drawing/2014/main" id="{C498CB61-A3BB-C34B-B4ED-73D26BDFDF3B}"/>
              </a:ext>
            </a:extLst>
          </p:cNvPr>
          <p:cNvSpPr/>
          <p:nvPr/>
        </p:nvSpPr>
        <p:spPr>
          <a:xfrm>
            <a:off x="6096000" y="2405236"/>
            <a:ext cx="1002437" cy="3022686"/>
          </a:xfrm>
          <a:prstGeom prst="borderCallout1">
            <a:avLst>
              <a:gd name="adj1" fmla="val -35366"/>
              <a:gd name="adj2" fmla="val 37732"/>
              <a:gd name="adj3" fmla="val 604"/>
              <a:gd name="adj4" fmla="val 7109"/>
            </a:avLst>
          </a:prstGeom>
          <a:noFill/>
          <a:ln w="63500" cap="flat">
            <a:solidFill>
              <a:srgbClr val="37ED5E"/>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
        <p:nvSpPr>
          <p:cNvPr id="22" name="Line Callout 1 21">
            <a:extLst>
              <a:ext uri="{FF2B5EF4-FFF2-40B4-BE49-F238E27FC236}">
                <a16:creationId xmlns:a16="http://schemas.microsoft.com/office/drawing/2014/main" id="{1942560E-D40B-3148-B221-5E1B94F48841}"/>
              </a:ext>
            </a:extLst>
          </p:cNvPr>
          <p:cNvSpPr/>
          <p:nvPr/>
        </p:nvSpPr>
        <p:spPr>
          <a:xfrm>
            <a:off x="7171948" y="2405235"/>
            <a:ext cx="952517" cy="3022686"/>
          </a:xfrm>
          <a:prstGeom prst="borderCallout1">
            <a:avLst>
              <a:gd name="adj1" fmla="val 16005"/>
              <a:gd name="adj2" fmla="val 153873"/>
              <a:gd name="adj3" fmla="val 26018"/>
              <a:gd name="adj4" fmla="val 97938"/>
            </a:avLst>
          </a:prstGeom>
          <a:noFill/>
          <a:ln w="63500" cap="flat">
            <a:solidFill>
              <a:srgbClr val="7030A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
        <p:nvSpPr>
          <p:cNvPr id="24" name="Line Callout 1 23">
            <a:extLst>
              <a:ext uri="{FF2B5EF4-FFF2-40B4-BE49-F238E27FC236}">
                <a16:creationId xmlns:a16="http://schemas.microsoft.com/office/drawing/2014/main" id="{E3B6A54A-D05E-2744-B2F3-B93B1887CE20}"/>
              </a:ext>
            </a:extLst>
          </p:cNvPr>
          <p:cNvSpPr/>
          <p:nvPr/>
        </p:nvSpPr>
        <p:spPr>
          <a:xfrm>
            <a:off x="5078802" y="5487974"/>
            <a:ext cx="2984817" cy="297517"/>
          </a:xfrm>
          <a:prstGeom prst="borderCallout1">
            <a:avLst>
              <a:gd name="adj1" fmla="val 21817"/>
              <a:gd name="adj2" fmla="val 100022"/>
              <a:gd name="adj3" fmla="val -378035"/>
              <a:gd name="adj4" fmla="val 120784"/>
            </a:avLst>
          </a:prstGeom>
          <a:noFill/>
          <a:ln w="63500" cap="flat">
            <a:solidFill>
              <a:schemeClr val="accent4">
                <a:lumMod val="7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
        <p:nvSpPr>
          <p:cNvPr id="25" name="Line Callout 1 24">
            <a:extLst>
              <a:ext uri="{FF2B5EF4-FFF2-40B4-BE49-F238E27FC236}">
                <a16:creationId xmlns:a16="http://schemas.microsoft.com/office/drawing/2014/main" id="{D82B1EA8-53A1-0642-9717-89CA745665F3}"/>
              </a:ext>
            </a:extLst>
          </p:cNvPr>
          <p:cNvSpPr/>
          <p:nvPr/>
        </p:nvSpPr>
        <p:spPr>
          <a:xfrm>
            <a:off x="5066984" y="5843531"/>
            <a:ext cx="2996635" cy="297517"/>
          </a:xfrm>
          <a:prstGeom prst="borderCallout1">
            <a:avLst>
              <a:gd name="adj1" fmla="val 49421"/>
              <a:gd name="adj2" fmla="val 99642"/>
              <a:gd name="adj3" fmla="val 120251"/>
              <a:gd name="adj4" fmla="val 117666"/>
            </a:avLst>
          </a:prstGeom>
          <a:noFill/>
          <a:ln w="63500" cap="flat">
            <a:solidFill>
              <a:srgbClr val="00B0F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Tree>
    <p:extLst>
      <p:ext uri="{BB962C8B-B14F-4D97-AF65-F5344CB8AC3E}">
        <p14:creationId xmlns:p14="http://schemas.microsoft.com/office/powerpoint/2010/main" val="550466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9" name="Image" descr="Image"/>
          <p:cNvPicPr>
            <a:picLocks/>
          </p:cNvPicPr>
          <p:nvPr/>
        </p:nvPicPr>
        <p:blipFill>
          <a:blip r:embed="rId2">
            <a:alphaModFix amt="75000"/>
          </a:blip>
          <a:srcRect b="7025"/>
          <a:stretch>
            <a:fillRect/>
          </a:stretch>
        </p:blipFill>
        <p:spPr>
          <a:xfrm rot="16200000">
            <a:off x="1451483" y="-3111589"/>
            <a:ext cx="8806433" cy="13108370"/>
          </a:xfrm>
          <a:prstGeom prst="rect">
            <a:avLst/>
          </a:prstGeom>
          <a:ln w="12700">
            <a:miter lim="400000"/>
          </a:ln>
        </p:spPr>
      </p:pic>
      <p:sp>
        <p:nvSpPr>
          <p:cNvPr id="2443" name="Your exchanges must be equal in value, for example:"/>
          <p:cNvSpPr txBox="1"/>
          <p:nvPr/>
        </p:nvSpPr>
        <p:spPr>
          <a:xfrm>
            <a:off x="1044264" y="369680"/>
            <a:ext cx="10102237" cy="1696107"/>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6000">
                <a:solidFill>
                  <a:srgbClr val="3F3631"/>
                </a:solidFill>
                <a:latin typeface="Baskerville SemiBold"/>
                <a:ea typeface="Baskerville SemiBold"/>
                <a:cs typeface="Baskerville SemiBold"/>
                <a:sym typeface="Baskerville SemiBold"/>
              </a:defRPr>
            </a:pPr>
            <a:r>
              <a:rPr lang="en-US" sz="3000" dirty="0"/>
              <a:t>TRADING at South Georgia or at a Supply Depot</a:t>
            </a:r>
            <a:endParaRPr lang="en-US" sz="3000" u="sng" dirty="0"/>
          </a:p>
          <a:p>
            <a:pPr>
              <a:lnSpc>
                <a:spcPct val="110000"/>
              </a:lnSpc>
              <a:defRPr sz="6000">
                <a:solidFill>
                  <a:srgbClr val="3F3631"/>
                </a:solidFill>
                <a:latin typeface="Baskerville SemiBold"/>
                <a:ea typeface="Baskerville SemiBold"/>
                <a:cs typeface="Baskerville SemiBold"/>
                <a:sym typeface="Baskerville SemiBold"/>
              </a:defRPr>
            </a:pPr>
            <a:endParaRPr lang="en-US" sz="3000" u="sng" dirty="0"/>
          </a:p>
          <a:p>
            <a:pPr>
              <a:lnSpc>
                <a:spcPct val="110000"/>
              </a:lnSpc>
              <a:defRPr sz="6000">
                <a:solidFill>
                  <a:srgbClr val="3F3631"/>
                </a:solidFill>
                <a:latin typeface="Baskerville SemiBold"/>
                <a:ea typeface="Baskerville SemiBold"/>
                <a:cs typeface="Baskerville SemiBold"/>
                <a:sym typeface="Baskerville SemiBold"/>
              </a:defRPr>
            </a:pPr>
            <a:r>
              <a:rPr lang="en-US" sz="3000" dirty="0"/>
              <a:t>MUST GET a GREEN CHECK MARK</a:t>
            </a:r>
            <a:endParaRPr sz="3000" dirty="0"/>
          </a:p>
        </p:txBody>
      </p:sp>
      <p:sp>
        <p:nvSpPr>
          <p:cNvPr id="2445" name="="/>
          <p:cNvSpPr txBox="1"/>
          <p:nvPr/>
        </p:nvSpPr>
        <p:spPr>
          <a:xfrm>
            <a:off x="5854700" y="3123344"/>
            <a:ext cx="481367" cy="638507"/>
          </a:xfrm>
          <a:prstGeom prst="rect">
            <a:avLst/>
          </a:prstGeom>
          <a:ln w="12700">
            <a:miter lim="400000"/>
          </a:ln>
          <a:effectLst>
            <a:outerShdw blurRad="38100" dist="38100" dir="5400000" rotWithShape="0">
              <a:srgbClr val="000000">
                <a:alpha val="2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10000"/>
              </a:lnSpc>
              <a:defRPr sz="11000">
                <a:solidFill>
                  <a:srgbClr val="3F3631"/>
                </a:solidFill>
                <a:latin typeface="Baskerville SemiBold"/>
                <a:ea typeface="Baskerville SemiBold"/>
                <a:cs typeface="Baskerville SemiBold"/>
                <a:sym typeface="Baskerville SemiBold"/>
              </a:defRPr>
            </a:lvl1pPr>
          </a:lstStyle>
          <a:p>
            <a:endParaRPr sz="5500" dirty="0"/>
          </a:p>
        </p:txBody>
      </p:sp>
      <p:pic>
        <p:nvPicPr>
          <p:cNvPr id="3" name="Picture 2" descr="A screen shot of a social media post&#10;&#10;Description automatically generated">
            <a:extLst>
              <a:ext uri="{FF2B5EF4-FFF2-40B4-BE49-F238E27FC236}">
                <a16:creationId xmlns:a16="http://schemas.microsoft.com/office/drawing/2014/main" id="{07279AC0-5B97-0443-B80A-92399FC85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7288" y="2298369"/>
            <a:ext cx="2146901" cy="3159590"/>
          </a:xfrm>
          <a:prstGeom prst="rect">
            <a:avLst/>
          </a:prstGeom>
        </p:spPr>
      </p:pic>
      <p:pic>
        <p:nvPicPr>
          <p:cNvPr id="5" name="Picture 4" descr="A screen shot of a social media post&#10;&#10;Description automatically generated">
            <a:extLst>
              <a:ext uri="{FF2B5EF4-FFF2-40B4-BE49-F238E27FC236}">
                <a16:creationId xmlns:a16="http://schemas.microsoft.com/office/drawing/2014/main" id="{0CD35495-012A-824A-BE50-1B0441307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0279" y="2298369"/>
            <a:ext cx="2160752" cy="3159590"/>
          </a:xfrm>
          <a:prstGeom prst="rect">
            <a:avLst/>
          </a:prstGeom>
        </p:spPr>
      </p:pic>
      <p:sp>
        <p:nvSpPr>
          <p:cNvPr id="15" name="Your exchanges must be equal in value, for example:">
            <a:extLst>
              <a:ext uri="{FF2B5EF4-FFF2-40B4-BE49-F238E27FC236}">
                <a16:creationId xmlns:a16="http://schemas.microsoft.com/office/drawing/2014/main" id="{10410A7A-288F-2847-9C6C-86098FF7EA78}"/>
              </a:ext>
            </a:extLst>
          </p:cNvPr>
          <p:cNvSpPr txBox="1"/>
          <p:nvPr/>
        </p:nvSpPr>
        <p:spPr>
          <a:xfrm>
            <a:off x="6936912" y="6037126"/>
            <a:ext cx="2722931" cy="638506"/>
          </a:xfrm>
          <a:prstGeom prst="rect">
            <a:avLst/>
          </a:prstGeom>
          <a:ln w="76200">
            <a:solidFill>
              <a:srgbClr val="37ED5E"/>
            </a:solidFill>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a:lnSpc>
                <a:spcPct val="110000"/>
              </a:lnSpc>
              <a:defRPr sz="6000">
                <a:solidFill>
                  <a:srgbClr val="3F3631"/>
                </a:solidFill>
                <a:latin typeface="Baskerville SemiBold"/>
                <a:ea typeface="Baskerville SemiBold"/>
                <a:cs typeface="Baskerville SemiBold"/>
                <a:sym typeface="Baskerville SemiBold"/>
              </a:defRPr>
            </a:pPr>
            <a:r>
              <a:rPr lang="en-US" sz="3000" dirty="0">
                <a:solidFill>
                  <a:srgbClr val="37ED5E"/>
                </a:solidFill>
              </a:rPr>
              <a:t>EQUITABLE  </a:t>
            </a:r>
            <a:endParaRPr sz="3000" dirty="0">
              <a:solidFill>
                <a:srgbClr val="37ED5E"/>
              </a:solidFill>
            </a:endParaRPr>
          </a:p>
        </p:txBody>
      </p:sp>
      <p:sp>
        <p:nvSpPr>
          <p:cNvPr id="16" name="Your exchanges must be equal in value, for example:">
            <a:extLst>
              <a:ext uri="{FF2B5EF4-FFF2-40B4-BE49-F238E27FC236}">
                <a16:creationId xmlns:a16="http://schemas.microsoft.com/office/drawing/2014/main" id="{ABB4AF4F-F32B-834B-8731-DD781A8E2BE7}"/>
              </a:ext>
            </a:extLst>
          </p:cNvPr>
          <p:cNvSpPr txBox="1"/>
          <p:nvPr/>
        </p:nvSpPr>
        <p:spPr>
          <a:xfrm>
            <a:off x="3315779" y="6037126"/>
            <a:ext cx="3365606" cy="638506"/>
          </a:xfrm>
          <a:prstGeom prst="rect">
            <a:avLst/>
          </a:prstGeom>
          <a:ln w="76200">
            <a:solidFill>
              <a:srgbClr val="FF0000"/>
            </a:solidFill>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a:lnSpc>
                <a:spcPct val="110000"/>
              </a:lnSpc>
              <a:defRPr sz="6000">
                <a:solidFill>
                  <a:srgbClr val="3F3631"/>
                </a:solidFill>
                <a:latin typeface="Baskerville SemiBold"/>
                <a:ea typeface="Baskerville SemiBold"/>
                <a:cs typeface="Baskerville SemiBold"/>
                <a:sym typeface="Baskerville SemiBold"/>
              </a:defRPr>
            </a:pPr>
            <a:r>
              <a:rPr lang="en-US" sz="3000" dirty="0">
                <a:solidFill>
                  <a:srgbClr val="FF0000"/>
                </a:solidFill>
              </a:rPr>
              <a:t>NOT EQUITABLE</a:t>
            </a:r>
            <a:endParaRPr sz="3000" dirty="0">
              <a:solidFill>
                <a:srgbClr val="FF0000"/>
              </a:solidFill>
            </a:endParaRPr>
          </a:p>
        </p:txBody>
      </p:sp>
      <p:cxnSp>
        <p:nvCxnSpPr>
          <p:cNvPr id="9" name="Straight Arrow Connector 8">
            <a:extLst>
              <a:ext uri="{FF2B5EF4-FFF2-40B4-BE49-F238E27FC236}">
                <a16:creationId xmlns:a16="http://schemas.microsoft.com/office/drawing/2014/main" id="{0BA3DE2D-9261-024F-B9F1-DCC6D6B8FFBA}"/>
              </a:ext>
            </a:extLst>
          </p:cNvPr>
          <p:cNvCxnSpPr>
            <a:cxnSpLocks/>
          </p:cNvCxnSpPr>
          <p:nvPr/>
        </p:nvCxnSpPr>
        <p:spPr>
          <a:xfrm flipH="1" flipV="1">
            <a:off x="4329013" y="5181601"/>
            <a:ext cx="302332" cy="855525"/>
          </a:xfrm>
          <a:prstGeom prst="straightConnector1">
            <a:avLst/>
          </a:prstGeom>
          <a:noFill/>
          <a:ln w="92075"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94707FF3-2154-4F4B-8519-CE3A3F8E06D7}"/>
              </a:ext>
            </a:extLst>
          </p:cNvPr>
          <p:cNvCxnSpPr>
            <a:cxnSpLocks/>
          </p:cNvCxnSpPr>
          <p:nvPr/>
        </p:nvCxnSpPr>
        <p:spPr>
          <a:xfrm flipV="1">
            <a:off x="4933676" y="5181601"/>
            <a:ext cx="0" cy="855525"/>
          </a:xfrm>
          <a:prstGeom prst="straightConnector1">
            <a:avLst/>
          </a:prstGeom>
          <a:noFill/>
          <a:ln w="92075"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3" name="Straight Arrow Connector 22">
            <a:extLst>
              <a:ext uri="{FF2B5EF4-FFF2-40B4-BE49-F238E27FC236}">
                <a16:creationId xmlns:a16="http://schemas.microsoft.com/office/drawing/2014/main" id="{048439BE-941F-CE4D-84BA-0E35D04363D6}"/>
              </a:ext>
            </a:extLst>
          </p:cNvPr>
          <p:cNvCxnSpPr>
            <a:cxnSpLocks/>
          </p:cNvCxnSpPr>
          <p:nvPr/>
        </p:nvCxnSpPr>
        <p:spPr>
          <a:xfrm flipV="1">
            <a:off x="5268818" y="5457959"/>
            <a:ext cx="241799" cy="579167"/>
          </a:xfrm>
          <a:prstGeom prst="straightConnector1">
            <a:avLst/>
          </a:prstGeom>
          <a:noFill/>
          <a:ln w="92075"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1" name="Straight Arrow Connector 30">
            <a:extLst>
              <a:ext uri="{FF2B5EF4-FFF2-40B4-BE49-F238E27FC236}">
                <a16:creationId xmlns:a16="http://schemas.microsoft.com/office/drawing/2014/main" id="{14734BEF-FF88-C349-B18C-4CFB0BBC5371}"/>
              </a:ext>
            </a:extLst>
          </p:cNvPr>
          <p:cNvCxnSpPr>
            <a:cxnSpLocks/>
          </p:cNvCxnSpPr>
          <p:nvPr/>
        </p:nvCxnSpPr>
        <p:spPr>
          <a:xfrm flipH="1" flipV="1">
            <a:off x="7787443" y="5181601"/>
            <a:ext cx="302332" cy="855525"/>
          </a:xfrm>
          <a:prstGeom prst="straightConnector1">
            <a:avLst/>
          </a:prstGeom>
          <a:noFill/>
          <a:ln w="92075" cap="flat">
            <a:solidFill>
              <a:srgbClr val="37ED5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2" name="Straight Arrow Connector 31">
            <a:extLst>
              <a:ext uri="{FF2B5EF4-FFF2-40B4-BE49-F238E27FC236}">
                <a16:creationId xmlns:a16="http://schemas.microsoft.com/office/drawing/2014/main" id="{BF219106-158B-2540-AF43-F0BF0508B34E}"/>
              </a:ext>
            </a:extLst>
          </p:cNvPr>
          <p:cNvCxnSpPr>
            <a:cxnSpLocks/>
          </p:cNvCxnSpPr>
          <p:nvPr/>
        </p:nvCxnSpPr>
        <p:spPr>
          <a:xfrm flipV="1">
            <a:off x="8392107" y="5181601"/>
            <a:ext cx="0" cy="855525"/>
          </a:xfrm>
          <a:prstGeom prst="straightConnector1">
            <a:avLst/>
          </a:prstGeom>
          <a:noFill/>
          <a:ln w="92075" cap="flat">
            <a:solidFill>
              <a:srgbClr val="37ED5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3" name="Straight Arrow Connector 32">
            <a:extLst>
              <a:ext uri="{FF2B5EF4-FFF2-40B4-BE49-F238E27FC236}">
                <a16:creationId xmlns:a16="http://schemas.microsoft.com/office/drawing/2014/main" id="{4E1D2DDB-8FB7-7D43-A14F-923202B23A76}"/>
              </a:ext>
            </a:extLst>
          </p:cNvPr>
          <p:cNvCxnSpPr>
            <a:cxnSpLocks/>
          </p:cNvCxnSpPr>
          <p:nvPr/>
        </p:nvCxnSpPr>
        <p:spPr>
          <a:xfrm flipV="1">
            <a:off x="8684613" y="5457958"/>
            <a:ext cx="210190" cy="579168"/>
          </a:xfrm>
          <a:prstGeom prst="straightConnector1">
            <a:avLst/>
          </a:prstGeom>
          <a:noFill/>
          <a:ln w="92075" cap="flat">
            <a:solidFill>
              <a:srgbClr val="37ED5E"/>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42" name="Picture 41">
            <a:extLst>
              <a:ext uri="{FF2B5EF4-FFF2-40B4-BE49-F238E27FC236}">
                <a16:creationId xmlns:a16="http://schemas.microsoft.com/office/drawing/2014/main" id="{DA422F21-F6C4-CF4E-8207-13A3152AEF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41834" y="2704293"/>
            <a:ext cx="2061928" cy="2347740"/>
          </a:xfrm>
          <a:prstGeom prst="rect">
            <a:avLst/>
          </a:prstGeom>
        </p:spPr>
      </p:pic>
    </p:spTree>
    <p:extLst>
      <p:ext uri="{BB962C8B-B14F-4D97-AF65-F5344CB8AC3E}">
        <p14:creationId xmlns:p14="http://schemas.microsoft.com/office/powerpoint/2010/main" val="740009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9" name="Image" descr="Image"/>
          <p:cNvPicPr>
            <a:picLocks/>
          </p:cNvPicPr>
          <p:nvPr/>
        </p:nvPicPr>
        <p:blipFill>
          <a:blip r:embed="rId3">
            <a:alphaModFix amt="75000"/>
          </a:blip>
          <a:srcRect b="7025"/>
          <a:stretch>
            <a:fillRect/>
          </a:stretch>
        </p:blipFill>
        <p:spPr>
          <a:xfrm rot="16200000">
            <a:off x="1451483" y="-3125185"/>
            <a:ext cx="8806433" cy="13108370"/>
          </a:xfrm>
          <a:prstGeom prst="rect">
            <a:avLst/>
          </a:prstGeom>
          <a:ln w="12700">
            <a:miter lim="400000"/>
          </a:ln>
        </p:spPr>
      </p:pic>
      <p:sp>
        <p:nvSpPr>
          <p:cNvPr id="2443" name="Your exchanges must be equal in value, for example:"/>
          <p:cNvSpPr txBox="1"/>
          <p:nvPr/>
        </p:nvSpPr>
        <p:spPr>
          <a:xfrm>
            <a:off x="1160257" y="102311"/>
            <a:ext cx="10102237" cy="1495103"/>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6000">
                <a:solidFill>
                  <a:srgbClr val="3F3631"/>
                </a:solidFill>
                <a:latin typeface="Baskerville SemiBold"/>
                <a:ea typeface="Baskerville SemiBold"/>
                <a:cs typeface="Baskerville SemiBold"/>
                <a:sym typeface="Baskerville SemiBold"/>
              </a:defRPr>
            </a:pPr>
            <a:r>
              <a:rPr lang="en-US" sz="3000" dirty="0"/>
              <a:t>Trading with other teams may not always be fair and equitable.</a:t>
            </a:r>
          </a:p>
          <a:p>
            <a:pPr>
              <a:lnSpc>
                <a:spcPct val="110000"/>
              </a:lnSpc>
              <a:defRPr sz="6000">
                <a:solidFill>
                  <a:srgbClr val="3F3631"/>
                </a:solidFill>
                <a:latin typeface="Baskerville SemiBold"/>
                <a:ea typeface="Baskerville SemiBold"/>
                <a:cs typeface="Baskerville SemiBold"/>
                <a:sym typeface="Baskerville SemiBold"/>
              </a:defRPr>
            </a:pPr>
            <a:r>
              <a:rPr lang="en-US" sz="3000" dirty="0"/>
              <a:t>A GREEN CHECK MARK </a:t>
            </a:r>
            <a:r>
              <a:rPr lang="en-US" sz="3000" u="sng" dirty="0"/>
              <a:t>OR</a:t>
            </a:r>
            <a:r>
              <a:rPr lang="en-US" sz="3000" dirty="0"/>
              <a:t> RED X are OK. </a:t>
            </a:r>
            <a:endParaRPr sz="3000" dirty="0"/>
          </a:p>
        </p:txBody>
      </p:sp>
      <p:sp>
        <p:nvSpPr>
          <p:cNvPr id="2445" name="="/>
          <p:cNvSpPr txBox="1"/>
          <p:nvPr/>
        </p:nvSpPr>
        <p:spPr>
          <a:xfrm>
            <a:off x="5854700" y="3123344"/>
            <a:ext cx="481367" cy="638507"/>
          </a:xfrm>
          <a:prstGeom prst="rect">
            <a:avLst/>
          </a:prstGeom>
          <a:ln w="12700">
            <a:miter lim="400000"/>
          </a:ln>
          <a:effectLst>
            <a:outerShdw blurRad="38100" dist="38100" dir="5400000" rotWithShape="0">
              <a:srgbClr val="000000">
                <a:alpha val="2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10000"/>
              </a:lnSpc>
              <a:defRPr sz="11000">
                <a:solidFill>
                  <a:srgbClr val="3F3631"/>
                </a:solidFill>
                <a:latin typeface="Baskerville SemiBold"/>
                <a:ea typeface="Baskerville SemiBold"/>
                <a:cs typeface="Baskerville SemiBold"/>
                <a:sym typeface="Baskerville SemiBold"/>
              </a:defRPr>
            </a:lvl1pPr>
          </a:lstStyle>
          <a:p>
            <a:endParaRPr sz="5500" dirty="0"/>
          </a:p>
        </p:txBody>
      </p:sp>
      <p:pic>
        <p:nvPicPr>
          <p:cNvPr id="3" name="Picture 2" descr="A screen shot of a social media post&#10;&#10;Description automatically generated">
            <a:extLst>
              <a:ext uri="{FF2B5EF4-FFF2-40B4-BE49-F238E27FC236}">
                <a16:creationId xmlns:a16="http://schemas.microsoft.com/office/drawing/2014/main" id="{07279AC0-5B97-0443-B80A-92399FC85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4981" y="1819979"/>
            <a:ext cx="2146901" cy="3159590"/>
          </a:xfrm>
          <a:prstGeom prst="rect">
            <a:avLst/>
          </a:prstGeom>
        </p:spPr>
      </p:pic>
      <p:sp>
        <p:nvSpPr>
          <p:cNvPr id="16" name="Your exchanges must be equal in value, for example:">
            <a:extLst>
              <a:ext uri="{FF2B5EF4-FFF2-40B4-BE49-F238E27FC236}">
                <a16:creationId xmlns:a16="http://schemas.microsoft.com/office/drawing/2014/main" id="{ABB4AF4F-F32B-834B-8731-DD781A8E2BE7}"/>
              </a:ext>
            </a:extLst>
          </p:cNvPr>
          <p:cNvSpPr txBox="1"/>
          <p:nvPr/>
        </p:nvSpPr>
        <p:spPr>
          <a:xfrm>
            <a:off x="5075069" y="5558736"/>
            <a:ext cx="4215321" cy="1069543"/>
          </a:xfrm>
          <a:prstGeom prst="rect">
            <a:avLst/>
          </a:prstGeom>
          <a:noFill/>
          <a:ln w="76200">
            <a:solidFill>
              <a:srgbClr val="FFC000"/>
            </a:solidFill>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a:lnSpc>
                <a:spcPct val="110000"/>
              </a:lnSpc>
              <a:defRPr sz="6000">
                <a:solidFill>
                  <a:srgbClr val="3F3631"/>
                </a:solidFill>
                <a:latin typeface="Baskerville SemiBold"/>
                <a:ea typeface="Baskerville SemiBold"/>
                <a:cs typeface="Baskerville SemiBold"/>
                <a:sym typeface="Baskerville SemiBold"/>
              </a:defRPr>
            </a:pPr>
            <a:r>
              <a:rPr lang="en-US" sz="3000" dirty="0"/>
              <a:t>BOTH ARE OK</a:t>
            </a:r>
            <a:endParaRPr sz="3000" dirty="0"/>
          </a:p>
        </p:txBody>
      </p:sp>
      <p:cxnSp>
        <p:nvCxnSpPr>
          <p:cNvPr id="22" name="Straight Arrow Connector 21">
            <a:extLst>
              <a:ext uri="{FF2B5EF4-FFF2-40B4-BE49-F238E27FC236}">
                <a16:creationId xmlns:a16="http://schemas.microsoft.com/office/drawing/2014/main" id="{94707FF3-2154-4F4B-8519-CE3A3F8E06D7}"/>
              </a:ext>
            </a:extLst>
          </p:cNvPr>
          <p:cNvCxnSpPr>
            <a:cxnSpLocks/>
          </p:cNvCxnSpPr>
          <p:nvPr/>
        </p:nvCxnSpPr>
        <p:spPr>
          <a:xfrm flipV="1">
            <a:off x="8651531" y="4979569"/>
            <a:ext cx="824457" cy="579167"/>
          </a:xfrm>
          <a:prstGeom prst="straightConnector1">
            <a:avLst/>
          </a:prstGeom>
          <a:noFill/>
          <a:ln w="92075" cap="flat">
            <a:solidFill>
              <a:srgbClr val="FFC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3" name="Straight Arrow Connector 22">
            <a:extLst>
              <a:ext uri="{FF2B5EF4-FFF2-40B4-BE49-F238E27FC236}">
                <a16:creationId xmlns:a16="http://schemas.microsoft.com/office/drawing/2014/main" id="{048439BE-941F-CE4D-84BA-0E35D04363D6}"/>
              </a:ext>
            </a:extLst>
          </p:cNvPr>
          <p:cNvCxnSpPr>
            <a:cxnSpLocks/>
          </p:cNvCxnSpPr>
          <p:nvPr/>
        </p:nvCxnSpPr>
        <p:spPr>
          <a:xfrm flipV="1">
            <a:off x="6779773" y="4979569"/>
            <a:ext cx="241799" cy="579167"/>
          </a:xfrm>
          <a:prstGeom prst="straightConnector1">
            <a:avLst/>
          </a:prstGeom>
          <a:noFill/>
          <a:ln w="92075" cap="flat">
            <a:solidFill>
              <a:srgbClr val="FFC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42" name="Picture 41">
            <a:extLst>
              <a:ext uri="{FF2B5EF4-FFF2-40B4-BE49-F238E27FC236}">
                <a16:creationId xmlns:a16="http://schemas.microsoft.com/office/drawing/2014/main" id="{DA422F21-F6C4-CF4E-8207-13A3152AEF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89767" y="2238437"/>
            <a:ext cx="2061928" cy="2347740"/>
          </a:xfrm>
          <a:prstGeom prst="rect">
            <a:avLst/>
          </a:prstGeom>
        </p:spPr>
      </p:pic>
      <p:pic>
        <p:nvPicPr>
          <p:cNvPr id="17" name="Picture 16" descr="A screen shot of a social media post&#10;&#10;Description automatically generated">
            <a:extLst>
              <a:ext uri="{FF2B5EF4-FFF2-40B4-BE49-F238E27FC236}">
                <a16:creationId xmlns:a16="http://schemas.microsoft.com/office/drawing/2014/main" id="{7513A601-5620-5742-B4D3-CF10E0E4A0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4631" y="1819979"/>
            <a:ext cx="2160752" cy="3159590"/>
          </a:xfrm>
          <a:prstGeom prst="rect">
            <a:avLst/>
          </a:prstGeom>
        </p:spPr>
      </p:pic>
    </p:spTree>
    <p:extLst>
      <p:ext uri="{BB962C8B-B14F-4D97-AF65-F5344CB8AC3E}">
        <p14:creationId xmlns:p14="http://schemas.microsoft.com/office/powerpoint/2010/main" val="340650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9" name="Image" descr="Image"/>
          <p:cNvPicPr>
            <a:picLocks/>
          </p:cNvPicPr>
          <p:nvPr/>
        </p:nvPicPr>
        <p:blipFill>
          <a:blip r:embed="rId2">
            <a:alphaModFix amt="75000"/>
          </a:blip>
          <a:srcRect b="7025"/>
          <a:stretch>
            <a:fillRect/>
          </a:stretch>
        </p:blipFill>
        <p:spPr>
          <a:xfrm rot="16200000">
            <a:off x="1234598" y="-2990692"/>
            <a:ext cx="8806433" cy="13108370"/>
          </a:xfrm>
          <a:prstGeom prst="rect">
            <a:avLst/>
          </a:prstGeom>
          <a:ln w="12700">
            <a:miter lim="400000"/>
          </a:ln>
        </p:spPr>
      </p:pic>
      <p:sp>
        <p:nvSpPr>
          <p:cNvPr id="2443" name="Your exchanges must be equal in value, for example:"/>
          <p:cNvSpPr txBox="1"/>
          <p:nvPr/>
        </p:nvSpPr>
        <p:spPr>
          <a:xfrm>
            <a:off x="1044882" y="563397"/>
            <a:ext cx="10102237" cy="668503"/>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6000">
                <a:solidFill>
                  <a:srgbClr val="3F3631"/>
                </a:solidFill>
                <a:latin typeface="Baskerville SemiBold"/>
                <a:ea typeface="Baskerville SemiBold"/>
                <a:cs typeface="Baskerville SemiBold"/>
                <a:sym typeface="Baskerville SemiBold"/>
              </a:defRPr>
            </a:pPr>
            <a:r>
              <a:rPr lang="en-US" sz="3000" dirty="0"/>
              <a:t>There are two kinds of trades you can make:</a:t>
            </a:r>
            <a:endParaRPr sz="3000" dirty="0"/>
          </a:p>
        </p:txBody>
      </p:sp>
      <p:sp>
        <p:nvSpPr>
          <p:cNvPr id="11" name="Your exchanges must be equal in value, for example:">
            <a:extLst>
              <a:ext uri="{FF2B5EF4-FFF2-40B4-BE49-F238E27FC236}">
                <a16:creationId xmlns:a16="http://schemas.microsoft.com/office/drawing/2014/main" id="{1B130005-553A-3C42-9EF5-5E35465BD1A1}"/>
              </a:ext>
            </a:extLst>
          </p:cNvPr>
          <p:cNvSpPr txBox="1"/>
          <p:nvPr/>
        </p:nvSpPr>
        <p:spPr>
          <a:xfrm>
            <a:off x="3432799" y="1418507"/>
            <a:ext cx="3527118" cy="1341990"/>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6000">
                <a:solidFill>
                  <a:srgbClr val="3F3631"/>
                </a:solidFill>
                <a:latin typeface="Baskerville SemiBold"/>
                <a:ea typeface="Baskerville SemiBold"/>
                <a:cs typeface="Baskerville SemiBold"/>
                <a:sym typeface="Baskerville SemiBold"/>
              </a:defRPr>
            </a:pPr>
            <a:r>
              <a:rPr lang="en-US" sz="3000" dirty="0"/>
              <a:t>TRADE AT SOUTH GEORGIA OR AT A SUPPLY DEPOT</a:t>
            </a:r>
            <a:endParaRPr sz="3000" dirty="0"/>
          </a:p>
        </p:txBody>
      </p:sp>
      <p:sp>
        <p:nvSpPr>
          <p:cNvPr id="12" name="Your exchanges must be equal in value, for example:">
            <a:extLst>
              <a:ext uri="{FF2B5EF4-FFF2-40B4-BE49-F238E27FC236}">
                <a16:creationId xmlns:a16="http://schemas.microsoft.com/office/drawing/2014/main" id="{E9A2E654-6335-E049-BF64-E6336D707BCA}"/>
              </a:ext>
            </a:extLst>
          </p:cNvPr>
          <p:cNvSpPr txBox="1"/>
          <p:nvPr/>
        </p:nvSpPr>
        <p:spPr>
          <a:xfrm>
            <a:off x="7591333" y="1620041"/>
            <a:ext cx="2828619" cy="971673"/>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6000">
                <a:solidFill>
                  <a:srgbClr val="3F3631"/>
                </a:solidFill>
                <a:latin typeface="Baskerville SemiBold"/>
                <a:ea typeface="Baskerville SemiBold"/>
                <a:cs typeface="Baskerville SemiBold"/>
                <a:sym typeface="Baskerville SemiBold"/>
              </a:defRPr>
            </a:pPr>
            <a:r>
              <a:rPr lang="en-US" sz="3000" dirty="0"/>
              <a:t>TRADE WITH OTHERS</a:t>
            </a:r>
            <a:endParaRPr sz="3000" dirty="0"/>
          </a:p>
        </p:txBody>
      </p:sp>
      <p:cxnSp>
        <p:nvCxnSpPr>
          <p:cNvPr id="3" name="Straight Connector 2">
            <a:extLst>
              <a:ext uri="{FF2B5EF4-FFF2-40B4-BE49-F238E27FC236}">
                <a16:creationId xmlns:a16="http://schemas.microsoft.com/office/drawing/2014/main" id="{1E2D66A3-AD76-044C-BAFE-B665D38997E9}"/>
              </a:ext>
            </a:extLst>
          </p:cNvPr>
          <p:cNvCxnSpPr>
            <a:cxnSpLocks/>
          </p:cNvCxnSpPr>
          <p:nvPr/>
        </p:nvCxnSpPr>
        <p:spPr>
          <a:xfrm>
            <a:off x="7112000" y="1544972"/>
            <a:ext cx="0" cy="527050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7" name="Your exchanges must be equal in value, for example:">
            <a:extLst>
              <a:ext uri="{FF2B5EF4-FFF2-40B4-BE49-F238E27FC236}">
                <a16:creationId xmlns:a16="http://schemas.microsoft.com/office/drawing/2014/main" id="{26DFB0A7-472F-1B48-8B90-4C8A7A328E73}"/>
              </a:ext>
            </a:extLst>
          </p:cNvPr>
          <p:cNvSpPr txBox="1"/>
          <p:nvPr/>
        </p:nvSpPr>
        <p:spPr>
          <a:xfrm>
            <a:off x="559176" y="3042065"/>
            <a:ext cx="2201489" cy="668504"/>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6000">
                <a:solidFill>
                  <a:srgbClr val="3F3631"/>
                </a:solidFill>
                <a:latin typeface="Baskerville SemiBold"/>
                <a:ea typeface="Baskerville SemiBold"/>
                <a:cs typeface="Baskerville SemiBold"/>
                <a:sym typeface="Baskerville SemiBold"/>
              </a:defRPr>
            </a:pPr>
            <a:r>
              <a:rPr lang="en-US" sz="3000" dirty="0"/>
              <a:t>Where?</a:t>
            </a:r>
            <a:endParaRPr sz="3000" dirty="0"/>
          </a:p>
        </p:txBody>
      </p:sp>
      <p:cxnSp>
        <p:nvCxnSpPr>
          <p:cNvPr id="18" name="Straight Connector 17">
            <a:extLst>
              <a:ext uri="{FF2B5EF4-FFF2-40B4-BE49-F238E27FC236}">
                <a16:creationId xmlns:a16="http://schemas.microsoft.com/office/drawing/2014/main" id="{FFAEF5D8-3096-6C44-B3A1-A0A186F8ECB6}"/>
              </a:ext>
            </a:extLst>
          </p:cNvPr>
          <p:cNvCxnSpPr>
            <a:cxnSpLocks/>
          </p:cNvCxnSpPr>
          <p:nvPr/>
        </p:nvCxnSpPr>
        <p:spPr>
          <a:xfrm>
            <a:off x="2997200" y="1620041"/>
            <a:ext cx="0" cy="527050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BB34EECB-B150-EA4B-AB6F-28A2A355EC6D}"/>
              </a:ext>
            </a:extLst>
          </p:cNvPr>
          <p:cNvCxnSpPr>
            <a:cxnSpLocks/>
          </p:cNvCxnSpPr>
          <p:nvPr/>
        </p:nvCxnSpPr>
        <p:spPr>
          <a:xfrm flipH="1">
            <a:off x="591223" y="2760497"/>
            <a:ext cx="11153643"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5E0E9D84-9CA6-474F-A60C-87B14CFF160D}"/>
              </a:ext>
            </a:extLst>
          </p:cNvPr>
          <p:cNvCxnSpPr>
            <a:cxnSpLocks/>
          </p:cNvCxnSpPr>
          <p:nvPr/>
        </p:nvCxnSpPr>
        <p:spPr>
          <a:xfrm flipH="1">
            <a:off x="596900" y="4234488"/>
            <a:ext cx="11153643"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4" name="Your exchanges must be equal in value, for example:">
            <a:extLst>
              <a:ext uri="{FF2B5EF4-FFF2-40B4-BE49-F238E27FC236}">
                <a16:creationId xmlns:a16="http://schemas.microsoft.com/office/drawing/2014/main" id="{0AACDC1A-E288-D341-9BB0-1322328796A2}"/>
              </a:ext>
            </a:extLst>
          </p:cNvPr>
          <p:cNvSpPr txBox="1"/>
          <p:nvPr/>
        </p:nvSpPr>
        <p:spPr>
          <a:xfrm>
            <a:off x="2997200" y="2892498"/>
            <a:ext cx="4185298" cy="1341990"/>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6000">
                <a:solidFill>
                  <a:srgbClr val="3F3631"/>
                </a:solidFill>
                <a:latin typeface="Baskerville SemiBold"/>
                <a:ea typeface="Baskerville SemiBold"/>
                <a:cs typeface="Baskerville SemiBold"/>
                <a:sym typeface="Baskerville SemiBold"/>
              </a:defRPr>
            </a:pPr>
            <a:r>
              <a:rPr lang="en-US" sz="2000" dirty="0"/>
              <a:t>At South Georgia or any SUPPLY DEPOT (See next slide)</a:t>
            </a:r>
            <a:endParaRPr sz="2000" dirty="0"/>
          </a:p>
        </p:txBody>
      </p:sp>
      <p:sp>
        <p:nvSpPr>
          <p:cNvPr id="25" name="Your exchanges must be equal in value, for example:">
            <a:extLst>
              <a:ext uri="{FF2B5EF4-FFF2-40B4-BE49-F238E27FC236}">
                <a16:creationId xmlns:a16="http://schemas.microsoft.com/office/drawing/2014/main" id="{C2EAE6C1-59E4-9647-B273-81D7FC551067}"/>
              </a:ext>
            </a:extLst>
          </p:cNvPr>
          <p:cNvSpPr txBox="1"/>
          <p:nvPr/>
        </p:nvSpPr>
        <p:spPr>
          <a:xfrm>
            <a:off x="7183260" y="2838233"/>
            <a:ext cx="3485434" cy="1341990"/>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a:lnSpc>
                <a:spcPct val="110000"/>
              </a:lnSpc>
              <a:defRPr sz="6000">
                <a:solidFill>
                  <a:srgbClr val="3F3631"/>
                </a:solidFill>
                <a:latin typeface="Baskerville SemiBold"/>
                <a:ea typeface="Baskerville SemiBold"/>
                <a:cs typeface="Baskerville SemiBold"/>
                <a:sym typeface="Baskerville SemiBold"/>
              </a:defRPr>
            </a:pPr>
            <a:r>
              <a:rPr lang="en-US" sz="2000" dirty="0"/>
              <a:t>Anywhere</a:t>
            </a:r>
            <a:endParaRPr sz="2000" dirty="0"/>
          </a:p>
        </p:txBody>
      </p:sp>
      <p:sp>
        <p:nvSpPr>
          <p:cNvPr id="26" name="Your exchanges must be equal in value, for example:">
            <a:extLst>
              <a:ext uri="{FF2B5EF4-FFF2-40B4-BE49-F238E27FC236}">
                <a16:creationId xmlns:a16="http://schemas.microsoft.com/office/drawing/2014/main" id="{FB97A3F7-4485-FD44-BB29-5E6B7DD8A1AF}"/>
              </a:ext>
            </a:extLst>
          </p:cNvPr>
          <p:cNvSpPr txBox="1"/>
          <p:nvPr/>
        </p:nvSpPr>
        <p:spPr>
          <a:xfrm>
            <a:off x="474955" y="4704343"/>
            <a:ext cx="2201489" cy="668504"/>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6000">
                <a:solidFill>
                  <a:srgbClr val="3F3631"/>
                </a:solidFill>
                <a:latin typeface="Baskerville SemiBold"/>
                <a:ea typeface="Baskerville SemiBold"/>
                <a:cs typeface="Baskerville SemiBold"/>
                <a:sym typeface="Baskerville SemiBold"/>
              </a:defRPr>
            </a:pPr>
            <a:r>
              <a:rPr lang="en-US" sz="3000" dirty="0"/>
              <a:t>Fairness?</a:t>
            </a:r>
            <a:endParaRPr sz="3000" dirty="0"/>
          </a:p>
        </p:txBody>
      </p:sp>
      <p:sp>
        <p:nvSpPr>
          <p:cNvPr id="27" name="Your exchanges must be equal in value, for example:">
            <a:extLst>
              <a:ext uri="{FF2B5EF4-FFF2-40B4-BE49-F238E27FC236}">
                <a16:creationId xmlns:a16="http://schemas.microsoft.com/office/drawing/2014/main" id="{B41EC44E-B4E5-2D48-BA42-D67C1C3923A7}"/>
              </a:ext>
            </a:extLst>
          </p:cNvPr>
          <p:cNvSpPr txBox="1"/>
          <p:nvPr/>
        </p:nvSpPr>
        <p:spPr>
          <a:xfrm>
            <a:off x="3147234" y="4400168"/>
            <a:ext cx="3485434" cy="1341990"/>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6000">
                <a:solidFill>
                  <a:srgbClr val="3F3631"/>
                </a:solidFill>
                <a:latin typeface="Baskerville SemiBold"/>
                <a:ea typeface="Baskerville SemiBold"/>
                <a:cs typeface="Baskerville SemiBold"/>
                <a:sym typeface="Baskerville SemiBold"/>
              </a:defRPr>
            </a:pPr>
            <a:r>
              <a:rPr lang="en-US" sz="2000" dirty="0"/>
              <a:t>Are always (must be) FAIR and EQUITABLE – a true dollar-for-dollar trade</a:t>
            </a:r>
            <a:endParaRPr sz="2000" dirty="0"/>
          </a:p>
        </p:txBody>
      </p:sp>
      <p:sp>
        <p:nvSpPr>
          <p:cNvPr id="28" name="Your exchanges must be equal in value, for example:">
            <a:extLst>
              <a:ext uri="{FF2B5EF4-FFF2-40B4-BE49-F238E27FC236}">
                <a16:creationId xmlns:a16="http://schemas.microsoft.com/office/drawing/2014/main" id="{D076DE2D-00E4-B74E-97E6-B2577D20D3F6}"/>
              </a:ext>
            </a:extLst>
          </p:cNvPr>
          <p:cNvSpPr txBox="1"/>
          <p:nvPr/>
        </p:nvSpPr>
        <p:spPr>
          <a:xfrm>
            <a:off x="7497182" y="4400168"/>
            <a:ext cx="3395237" cy="1341990"/>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6000">
                <a:solidFill>
                  <a:srgbClr val="3F3631"/>
                </a:solidFill>
                <a:latin typeface="Baskerville SemiBold"/>
                <a:ea typeface="Baskerville SemiBold"/>
                <a:cs typeface="Baskerville SemiBold"/>
                <a:sym typeface="Baskerville SemiBold"/>
              </a:defRPr>
            </a:pPr>
            <a:r>
              <a:rPr lang="en-US" sz="2000" dirty="0"/>
              <a:t>May not be an equal, dollar-for-dollar trade</a:t>
            </a:r>
            <a:endParaRPr sz="2000" dirty="0"/>
          </a:p>
        </p:txBody>
      </p:sp>
    </p:spTree>
    <p:extLst>
      <p:ext uri="{BB962C8B-B14F-4D97-AF65-F5344CB8AC3E}">
        <p14:creationId xmlns:p14="http://schemas.microsoft.com/office/powerpoint/2010/main" val="823096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 descr="Image"/>
          <p:cNvPicPr>
            <a:picLocks/>
          </p:cNvPicPr>
          <p:nvPr/>
        </p:nvPicPr>
        <p:blipFill>
          <a:blip r:embed="rId2">
            <a:alphaModFix amt="75000"/>
          </a:blip>
          <a:srcRect b="7025"/>
          <a:stretch>
            <a:fillRect/>
          </a:stretch>
        </p:blipFill>
        <p:spPr>
          <a:xfrm rot="16200000">
            <a:off x="1436140" y="-2859137"/>
            <a:ext cx="8806433" cy="13108369"/>
          </a:xfrm>
          <a:prstGeom prst="rect">
            <a:avLst/>
          </a:prstGeom>
          <a:ln w="12700">
            <a:miter lim="400000"/>
          </a:ln>
        </p:spPr>
      </p:pic>
      <p:sp>
        <p:nvSpPr>
          <p:cNvPr id="373" name="This is your Packed Sledge"/>
          <p:cNvSpPr txBox="1"/>
          <p:nvPr/>
        </p:nvSpPr>
        <p:spPr>
          <a:xfrm>
            <a:off x="1359077" y="1831045"/>
            <a:ext cx="8960558" cy="3195911"/>
          </a:xfrm>
          <a:prstGeom prst="rect">
            <a:avLst/>
          </a:prstGeom>
          <a:ln w="12700">
            <a:miter lim="400000"/>
          </a:ln>
          <a:effectLst>
            <a:outerShdw blurRad="38100" dist="25400" dir="5400000" rotWithShape="0">
              <a:srgbClr val="000000">
                <a:alpha val="22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9000">
                <a:solidFill>
                  <a:srgbClr val="3F3631"/>
                </a:solidFill>
                <a:latin typeface="Baskerville SemiBold"/>
                <a:ea typeface="Baskerville SemiBold"/>
                <a:cs typeface="Baskerville SemiBold"/>
                <a:sym typeface="Baskerville SemiBold"/>
              </a:defRPr>
            </a:lvl1pPr>
          </a:lstStyle>
          <a:p>
            <a:pPr algn="ctr"/>
            <a:r>
              <a:rPr lang="en-US" sz="7500" dirty="0"/>
              <a:t>Weather &amp; Consumption of Resources</a:t>
            </a:r>
            <a:endParaRPr sz="7500" dirty="0"/>
          </a:p>
        </p:txBody>
      </p:sp>
    </p:spTree>
    <p:extLst>
      <p:ext uri="{BB962C8B-B14F-4D97-AF65-F5344CB8AC3E}">
        <p14:creationId xmlns:p14="http://schemas.microsoft.com/office/powerpoint/2010/main" val="2650241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Screen Shot 2017-05-28 at 4.55.15 PM.png" descr="Screen Shot 2017-05-28 at 4.55.15 PM.png"/>
          <p:cNvPicPr>
            <a:picLocks noChangeAspect="1"/>
          </p:cNvPicPr>
          <p:nvPr/>
        </p:nvPicPr>
        <p:blipFill>
          <a:blip r:embed="rId3"/>
          <a:stretch>
            <a:fillRect/>
          </a:stretch>
        </p:blipFill>
        <p:spPr>
          <a:xfrm>
            <a:off x="-2165251" y="-31285"/>
            <a:ext cx="15586017" cy="6920570"/>
          </a:xfrm>
          <a:prstGeom prst="rect">
            <a:avLst/>
          </a:prstGeom>
          <a:ln w="12700">
            <a:miter lim="400000"/>
          </a:ln>
        </p:spPr>
      </p:pic>
      <p:sp>
        <p:nvSpPr>
          <p:cNvPr id="710" name="Rectangle"/>
          <p:cNvSpPr/>
          <p:nvPr/>
        </p:nvSpPr>
        <p:spPr>
          <a:xfrm>
            <a:off x="-785621" y="-118082"/>
            <a:ext cx="13756798" cy="7788431"/>
          </a:xfrm>
          <a:prstGeom prst="rect">
            <a:avLst/>
          </a:prstGeom>
          <a:blipFill>
            <a:blip r:embed="rId4">
              <a:alphaModFix amt="60000"/>
            </a:blip>
          </a:blipFill>
          <a:ln w="12700">
            <a:miter lim="400000"/>
          </a:ln>
          <a:effectLst>
            <a:outerShdw blurRad="38100" dist="25400" dir="5400000" rotWithShape="0">
              <a:srgbClr val="000000">
                <a:alpha val="15000"/>
              </a:srgbClr>
            </a:outerShdw>
          </a:effectLst>
        </p:spPr>
        <p:txBody>
          <a:bodyPr lIns="25400" tIns="25400" rIns="25400" bIns="25400" anchor="ctr"/>
          <a:lstStyle/>
          <a:p>
            <a:pPr>
              <a:defRPr sz="3200">
                <a:solidFill>
                  <a:srgbClr val="FFFFFF"/>
                </a:solidFill>
              </a:defRPr>
            </a:pPr>
            <a:endParaRPr sz="1600"/>
          </a:p>
        </p:txBody>
      </p:sp>
      <p:sp>
        <p:nvSpPr>
          <p:cNvPr id="711" name="We will show the Weather Pattern at the beginning of each week."/>
          <p:cNvSpPr txBox="1"/>
          <p:nvPr/>
        </p:nvSpPr>
        <p:spPr>
          <a:xfrm>
            <a:off x="1616463" y="528066"/>
            <a:ext cx="9015543" cy="2356468"/>
          </a:xfrm>
          <a:prstGeom prst="rect">
            <a:avLst/>
          </a:prstGeom>
          <a:ln w="12700">
            <a:miter lim="400000"/>
          </a:ln>
          <a:effectLst>
            <a:outerShdw blurRad="50800" dist="50800" dir="5400000" rotWithShape="0">
              <a:srgbClr val="000000">
                <a:alpha val="3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defRPr sz="9000">
                <a:solidFill>
                  <a:srgbClr val="FFFFFF"/>
                </a:solidFill>
                <a:latin typeface="Baskerville SemiBold"/>
                <a:ea typeface="Baskerville SemiBold"/>
                <a:cs typeface="Baskerville SemiBold"/>
                <a:sym typeface="Baskerville SemiBold"/>
              </a:defRPr>
            </a:pPr>
            <a:r>
              <a:rPr sz="4500" dirty="0"/>
              <a:t>We will show the Weather Pattern </a:t>
            </a:r>
            <a:r>
              <a:rPr lang="en-US" sz="4500" dirty="0"/>
              <a:t>and other conditions </a:t>
            </a:r>
            <a:r>
              <a:rPr sz="4500" dirty="0"/>
              <a:t>at the </a:t>
            </a:r>
            <a:r>
              <a:rPr sz="4500" b="1" i="1" dirty="0">
                <a:latin typeface="Baskerville"/>
                <a:ea typeface="Baskerville"/>
                <a:cs typeface="Baskerville"/>
                <a:sym typeface="Baskerville"/>
              </a:rPr>
              <a:t>beginning</a:t>
            </a:r>
            <a:r>
              <a:rPr sz="4500" dirty="0"/>
              <a:t> of each week.</a:t>
            </a:r>
          </a:p>
        </p:txBody>
      </p:sp>
      <p:sp>
        <p:nvSpPr>
          <p:cNvPr id="712" name="Circle"/>
          <p:cNvSpPr/>
          <p:nvPr/>
        </p:nvSpPr>
        <p:spPr>
          <a:xfrm>
            <a:off x="5528487" y="3722250"/>
            <a:ext cx="1170335" cy="1170335"/>
          </a:xfrm>
          <a:prstGeom prst="ellipse">
            <a:avLst/>
          </a:prstGeom>
          <a:solidFill>
            <a:srgbClr val="FFFFFF">
              <a:alpha val="94000"/>
            </a:srgbClr>
          </a:solidFill>
          <a:ln w="12700">
            <a:miter lim="400000"/>
          </a:ln>
        </p:spPr>
        <p:txBody>
          <a:bodyPr lIns="25400" tIns="25400" rIns="25400" bIns="25400" anchor="ctr"/>
          <a:lstStyle/>
          <a:p>
            <a:pPr>
              <a:defRPr sz="3200">
                <a:solidFill>
                  <a:srgbClr val="FFFFFF"/>
                </a:solidFill>
              </a:defRPr>
            </a:pPr>
            <a:endParaRPr sz="1600"/>
          </a:p>
        </p:txBody>
      </p:sp>
      <p:sp>
        <p:nvSpPr>
          <p:cNvPr id="713" name="Circle"/>
          <p:cNvSpPr/>
          <p:nvPr/>
        </p:nvSpPr>
        <p:spPr>
          <a:xfrm>
            <a:off x="3574421" y="3704324"/>
            <a:ext cx="1186938" cy="1186938"/>
          </a:xfrm>
          <a:prstGeom prst="ellipse">
            <a:avLst/>
          </a:prstGeom>
          <a:ln w="38100">
            <a:solidFill>
              <a:srgbClr val="8D7A71"/>
            </a:solidFill>
            <a:miter lim="400000"/>
          </a:ln>
        </p:spPr>
        <p:txBody>
          <a:bodyPr lIns="25400" tIns="25400" rIns="25400" bIns="25400" anchor="ctr"/>
          <a:lstStyle/>
          <a:p>
            <a:pPr>
              <a:defRPr sz="3200"/>
            </a:pPr>
            <a:endParaRPr sz="1600"/>
          </a:p>
        </p:txBody>
      </p:sp>
      <p:sp>
        <p:nvSpPr>
          <p:cNvPr id="714" name="Circle"/>
          <p:cNvSpPr/>
          <p:nvPr/>
        </p:nvSpPr>
        <p:spPr>
          <a:xfrm>
            <a:off x="5523407" y="3713948"/>
            <a:ext cx="1186938" cy="1186938"/>
          </a:xfrm>
          <a:prstGeom prst="ellipse">
            <a:avLst/>
          </a:prstGeom>
          <a:ln w="38100">
            <a:solidFill>
              <a:srgbClr val="8D7A71"/>
            </a:solidFill>
            <a:miter lim="400000"/>
          </a:ln>
        </p:spPr>
        <p:txBody>
          <a:bodyPr lIns="25400" tIns="25400" rIns="25400" bIns="25400" anchor="ctr"/>
          <a:lstStyle/>
          <a:p>
            <a:pPr>
              <a:defRPr sz="3200"/>
            </a:pPr>
            <a:endParaRPr sz="1600"/>
          </a:p>
        </p:txBody>
      </p:sp>
      <p:sp>
        <p:nvSpPr>
          <p:cNvPr id="715" name="Circle"/>
          <p:cNvSpPr/>
          <p:nvPr/>
        </p:nvSpPr>
        <p:spPr>
          <a:xfrm>
            <a:off x="7438943" y="3715900"/>
            <a:ext cx="1170335" cy="1170335"/>
          </a:xfrm>
          <a:prstGeom prst="ellipse">
            <a:avLst/>
          </a:prstGeom>
          <a:solidFill>
            <a:srgbClr val="FFFFFF">
              <a:alpha val="94000"/>
            </a:srgbClr>
          </a:solidFill>
          <a:ln w="12700">
            <a:miter lim="400000"/>
          </a:ln>
        </p:spPr>
        <p:txBody>
          <a:bodyPr lIns="25400" tIns="25400" rIns="25400" bIns="25400" anchor="ctr"/>
          <a:lstStyle/>
          <a:p>
            <a:pPr>
              <a:defRPr sz="3200">
                <a:solidFill>
                  <a:srgbClr val="FFFFFF"/>
                </a:solidFill>
              </a:defRPr>
            </a:pPr>
            <a:endParaRPr sz="1600"/>
          </a:p>
        </p:txBody>
      </p:sp>
      <p:sp>
        <p:nvSpPr>
          <p:cNvPr id="716" name="Circle"/>
          <p:cNvSpPr/>
          <p:nvPr/>
        </p:nvSpPr>
        <p:spPr>
          <a:xfrm>
            <a:off x="3582723" y="3718975"/>
            <a:ext cx="1170334" cy="1170335"/>
          </a:xfrm>
          <a:prstGeom prst="ellipse">
            <a:avLst/>
          </a:prstGeom>
          <a:solidFill>
            <a:srgbClr val="FFFFFF">
              <a:alpha val="94000"/>
            </a:srgbClr>
          </a:solidFill>
          <a:ln w="12700">
            <a:miter lim="400000"/>
          </a:ln>
        </p:spPr>
        <p:txBody>
          <a:bodyPr lIns="25400" tIns="25400" rIns="25400" bIns="25400" anchor="ctr"/>
          <a:lstStyle/>
          <a:p>
            <a:pPr>
              <a:defRPr sz="3200">
                <a:solidFill>
                  <a:srgbClr val="FFFFFF"/>
                </a:solidFill>
              </a:defRPr>
            </a:pPr>
            <a:endParaRPr sz="1600"/>
          </a:p>
        </p:txBody>
      </p:sp>
      <p:sp>
        <p:nvSpPr>
          <p:cNvPr id="717" name="Circle"/>
          <p:cNvSpPr/>
          <p:nvPr/>
        </p:nvSpPr>
        <p:spPr>
          <a:xfrm>
            <a:off x="7430641" y="3713948"/>
            <a:ext cx="1186938" cy="1186938"/>
          </a:xfrm>
          <a:prstGeom prst="ellipse">
            <a:avLst/>
          </a:prstGeom>
          <a:ln w="38100">
            <a:solidFill>
              <a:srgbClr val="8D7A71"/>
            </a:solidFill>
            <a:miter lim="400000"/>
          </a:ln>
        </p:spPr>
        <p:txBody>
          <a:bodyPr lIns="25400" tIns="25400" rIns="25400" bIns="25400" anchor="ctr"/>
          <a:lstStyle/>
          <a:p>
            <a:pPr>
              <a:defRPr sz="3200"/>
            </a:pPr>
            <a:endParaRPr sz="1600"/>
          </a:p>
        </p:txBody>
      </p:sp>
      <p:pic>
        <p:nvPicPr>
          <p:cNvPr id="718" name="Screen Shot 2017-05-23 at 1.16.16 PM.png" descr="Screen Shot 2017-05-23 at 1.16.16 PM.png"/>
          <p:cNvPicPr>
            <a:picLocks noChangeAspect="1"/>
          </p:cNvPicPr>
          <p:nvPr/>
        </p:nvPicPr>
        <p:blipFill>
          <a:blip r:embed="rId5">
            <a:alphaModFix amt="80000"/>
          </a:blip>
          <a:srcRect l="10830" t="13405" r="5230" b="6220"/>
          <a:stretch>
            <a:fillRect/>
          </a:stretch>
        </p:blipFill>
        <p:spPr>
          <a:xfrm>
            <a:off x="7736737" y="4006372"/>
            <a:ext cx="600870" cy="583149"/>
          </a:xfrm>
          <a:custGeom>
            <a:avLst/>
            <a:gdLst/>
            <a:ahLst/>
            <a:cxnLst>
              <a:cxn ang="0">
                <a:pos x="wd2" y="hd2"/>
              </a:cxn>
              <a:cxn ang="5400000">
                <a:pos x="wd2" y="hd2"/>
              </a:cxn>
              <a:cxn ang="10800000">
                <a:pos x="wd2" y="hd2"/>
              </a:cxn>
              <a:cxn ang="16200000">
                <a:pos x="wd2" y="hd2"/>
              </a:cxn>
            </a:cxnLst>
            <a:rect l="0" t="0" r="r" b="b"/>
            <a:pathLst>
              <a:path w="21600" h="21503" extrusionOk="0">
                <a:moveTo>
                  <a:pt x="14417" y="20"/>
                </a:moveTo>
                <a:cubicBezTo>
                  <a:pt x="14439" y="-35"/>
                  <a:pt x="14349" y="29"/>
                  <a:pt x="14167" y="166"/>
                </a:cubicBezTo>
                <a:cubicBezTo>
                  <a:pt x="13406" y="740"/>
                  <a:pt x="12539" y="1472"/>
                  <a:pt x="11841" y="2135"/>
                </a:cubicBezTo>
                <a:cubicBezTo>
                  <a:pt x="11171" y="2772"/>
                  <a:pt x="11109" y="2810"/>
                  <a:pt x="10993" y="2647"/>
                </a:cubicBezTo>
                <a:cubicBezTo>
                  <a:pt x="10920" y="2546"/>
                  <a:pt x="10869" y="2210"/>
                  <a:pt x="10864" y="1849"/>
                </a:cubicBezTo>
                <a:cubicBezTo>
                  <a:pt x="10860" y="1506"/>
                  <a:pt x="10823" y="1006"/>
                  <a:pt x="10786" y="745"/>
                </a:cubicBezTo>
                <a:cubicBezTo>
                  <a:pt x="10728" y="335"/>
                  <a:pt x="10708" y="441"/>
                  <a:pt x="10643" y="1505"/>
                </a:cubicBezTo>
                <a:cubicBezTo>
                  <a:pt x="10602" y="2186"/>
                  <a:pt x="10551" y="2776"/>
                  <a:pt x="10529" y="2815"/>
                </a:cubicBezTo>
                <a:cubicBezTo>
                  <a:pt x="10506" y="2854"/>
                  <a:pt x="10100" y="2538"/>
                  <a:pt x="9630" y="2105"/>
                </a:cubicBezTo>
                <a:cubicBezTo>
                  <a:pt x="8737" y="1284"/>
                  <a:pt x="7762" y="475"/>
                  <a:pt x="7290" y="166"/>
                </a:cubicBezTo>
                <a:cubicBezTo>
                  <a:pt x="6887" y="-97"/>
                  <a:pt x="8176" y="1589"/>
                  <a:pt x="9473" y="3027"/>
                </a:cubicBezTo>
                <a:lnTo>
                  <a:pt x="10500" y="4176"/>
                </a:lnTo>
                <a:lnTo>
                  <a:pt x="10458" y="4586"/>
                </a:lnTo>
                <a:cubicBezTo>
                  <a:pt x="10431" y="4813"/>
                  <a:pt x="10385" y="5032"/>
                  <a:pt x="10358" y="5076"/>
                </a:cubicBezTo>
                <a:cubicBezTo>
                  <a:pt x="10331" y="5121"/>
                  <a:pt x="10019" y="4938"/>
                  <a:pt x="9666" y="4666"/>
                </a:cubicBezTo>
                <a:cubicBezTo>
                  <a:pt x="8892" y="4071"/>
                  <a:pt x="8453" y="3797"/>
                  <a:pt x="8453" y="3913"/>
                </a:cubicBezTo>
                <a:cubicBezTo>
                  <a:pt x="8453" y="4066"/>
                  <a:pt x="9355" y="5328"/>
                  <a:pt x="9894" y="5925"/>
                </a:cubicBezTo>
                <a:lnTo>
                  <a:pt x="10422" y="6503"/>
                </a:lnTo>
                <a:lnTo>
                  <a:pt x="10358" y="8149"/>
                </a:lnTo>
                <a:cubicBezTo>
                  <a:pt x="10321" y="9053"/>
                  <a:pt x="10271" y="9819"/>
                  <a:pt x="10251" y="9854"/>
                </a:cubicBezTo>
                <a:cubicBezTo>
                  <a:pt x="10231" y="9889"/>
                  <a:pt x="9564" y="9542"/>
                  <a:pt x="8767" y="9086"/>
                </a:cubicBezTo>
                <a:lnTo>
                  <a:pt x="7319" y="8259"/>
                </a:lnTo>
                <a:lnTo>
                  <a:pt x="7112" y="7593"/>
                </a:lnTo>
                <a:cubicBezTo>
                  <a:pt x="6855" y="6774"/>
                  <a:pt x="6471" y="5845"/>
                  <a:pt x="6220" y="5435"/>
                </a:cubicBezTo>
                <a:lnTo>
                  <a:pt x="6028" y="5127"/>
                </a:lnTo>
                <a:lnTo>
                  <a:pt x="6092" y="5837"/>
                </a:lnTo>
                <a:cubicBezTo>
                  <a:pt x="6126" y="6230"/>
                  <a:pt x="6188" y="6768"/>
                  <a:pt x="6227" y="7030"/>
                </a:cubicBezTo>
                <a:cubicBezTo>
                  <a:pt x="6267" y="7292"/>
                  <a:pt x="6279" y="7540"/>
                  <a:pt x="6256" y="7579"/>
                </a:cubicBezTo>
                <a:cubicBezTo>
                  <a:pt x="6200" y="7673"/>
                  <a:pt x="5294" y="7198"/>
                  <a:pt x="5250" y="7052"/>
                </a:cubicBezTo>
                <a:cubicBezTo>
                  <a:pt x="5231" y="6988"/>
                  <a:pt x="5080" y="6468"/>
                  <a:pt x="4915" y="5896"/>
                </a:cubicBezTo>
                <a:cubicBezTo>
                  <a:pt x="4586" y="4753"/>
                  <a:pt x="3920" y="2895"/>
                  <a:pt x="3681" y="2457"/>
                </a:cubicBezTo>
                <a:lnTo>
                  <a:pt x="3531" y="2171"/>
                </a:lnTo>
                <a:lnTo>
                  <a:pt x="3581" y="2647"/>
                </a:lnTo>
                <a:cubicBezTo>
                  <a:pt x="3665" y="3381"/>
                  <a:pt x="3983" y="5248"/>
                  <a:pt x="4130" y="5881"/>
                </a:cubicBezTo>
                <a:cubicBezTo>
                  <a:pt x="4203" y="6194"/>
                  <a:pt x="4240" y="6485"/>
                  <a:pt x="4216" y="6525"/>
                </a:cubicBezTo>
                <a:cubicBezTo>
                  <a:pt x="4192" y="6565"/>
                  <a:pt x="3795" y="6405"/>
                  <a:pt x="3331" y="6166"/>
                </a:cubicBezTo>
                <a:cubicBezTo>
                  <a:pt x="2494" y="5736"/>
                  <a:pt x="2047" y="5534"/>
                  <a:pt x="2047" y="5588"/>
                </a:cubicBezTo>
                <a:cubicBezTo>
                  <a:pt x="2047" y="5604"/>
                  <a:pt x="2463" y="5909"/>
                  <a:pt x="2975" y="6269"/>
                </a:cubicBezTo>
                <a:cubicBezTo>
                  <a:pt x="3487" y="6628"/>
                  <a:pt x="3891" y="6969"/>
                  <a:pt x="3873" y="7023"/>
                </a:cubicBezTo>
                <a:cubicBezTo>
                  <a:pt x="3856" y="7076"/>
                  <a:pt x="3425" y="7254"/>
                  <a:pt x="2918" y="7418"/>
                </a:cubicBezTo>
                <a:cubicBezTo>
                  <a:pt x="1891" y="7750"/>
                  <a:pt x="0" y="8493"/>
                  <a:pt x="0" y="8566"/>
                </a:cubicBezTo>
                <a:cubicBezTo>
                  <a:pt x="0" y="8686"/>
                  <a:pt x="2273" y="8297"/>
                  <a:pt x="4002" y="7879"/>
                </a:cubicBezTo>
                <a:lnTo>
                  <a:pt x="4986" y="7637"/>
                </a:lnTo>
                <a:lnTo>
                  <a:pt x="5471" y="7944"/>
                </a:lnTo>
                <a:cubicBezTo>
                  <a:pt x="6058" y="8318"/>
                  <a:pt x="6043" y="8340"/>
                  <a:pt x="4808" y="8830"/>
                </a:cubicBezTo>
                <a:cubicBezTo>
                  <a:pt x="4310" y="9027"/>
                  <a:pt x="3878" y="9226"/>
                  <a:pt x="3852" y="9269"/>
                </a:cubicBezTo>
                <a:cubicBezTo>
                  <a:pt x="3826" y="9312"/>
                  <a:pt x="3984" y="9324"/>
                  <a:pt x="4202" y="9298"/>
                </a:cubicBezTo>
                <a:cubicBezTo>
                  <a:pt x="4766" y="9232"/>
                  <a:pt x="6722" y="8886"/>
                  <a:pt x="6762" y="8844"/>
                </a:cubicBezTo>
                <a:cubicBezTo>
                  <a:pt x="6801" y="8805"/>
                  <a:pt x="9544" y="10469"/>
                  <a:pt x="9730" y="10644"/>
                </a:cubicBezTo>
                <a:cubicBezTo>
                  <a:pt x="9822" y="10731"/>
                  <a:pt x="9530" y="10945"/>
                  <a:pt x="8389" y="11640"/>
                </a:cubicBezTo>
                <a:lnTo>
                  <a:pt x="6927" y="12532"/>
                </a:lnTo>
                <a:lnTo>
                  <a:pt x="6113" y="12371"/>
                </a:lnTo>
                <a:cubicBezTo>
                  <a:pt x="5664" y="12283"/>
                  <a:pt x="4951" y="12194"/>
                  <a:pt x="4530" y="12166"/>
                </a:cubicBezTo>
                <a:lnTo>
                  <a:pt x="3759" y="12115"/>
                </a:lnTo>
                <a:lnTo>
                  <a:pt x="4137" y="12327"/>
                </a:lnTo>
                <a:cubicBezTo>
                  <a:pt x="4342" y="12444"/>
                  <a:pt x="4794" y="12652"/>
                  <a:pt x="5150" y="12796"/>
                </a:cubicBezTo>
                <a:cubicBezTo>
                  <a:pt x="5507" y="12939"/>
                  <a:pt x="5811" y="13103"/>
                  <a:pt x="5828" y="13154"/>
                </a:cubicBezTo>
                <a:cubicBezTo>
                  <a:pt x="5845" y="13205"/>
                  <a:pt x="5657" y="13370"/>
                  <a:pt x="5407" y="13527"/>
                </a:cubicBezTo>
                <a:lnTo>
                  <a:pt x="4951" y="13820"/>
                </a:lnTo>
                <a:lnTo>
                  <a:pt x="4030" y="13586"/>
                </a:lnTo>
                <a:cubicBezTo>
                  <a:pt x="2832" y="13285"/>
                  <a:pt x="506" y="12868"/>
                  <a:pt x="250" y="12905"/>
                </a:cubicBezTo>
                <a:cubicBezTo>
                  <a:pt x="20" y="12939"/>
                  <a:pt x="1577" y="13573"/>
                  <a:pt x="2989" y="14025"/>
                </a:cubicBezTo>
                <a:cubicBezTo>
                  <a:pt x="3485" y="14184"/>
                  <a:pt x="3918" y="14354"/>
                  <a:pt x="3945" y="14398"/>
                </a:cubicBezTo>
                <a:cubicBezTo>
                  <a:pt x="3971" y="14442"/>
                  <a:pt x="3568" y="14764"/>
                  <a:pt x="3053" y="15115"/>
                </a:cubicBezTo>
                <a:cubicBezTo>
                  <a:pt x="2538" y="15466"/>
                  <a:pt x="2136" y="15777"/>
                  <a:pt x="2161" y="15803"/>
                </a:cubicBezTo>
                <a:cubicBezTo>
                  <a:pt x="2187" y="15829"/>
                  <a:pt x="2634" y="15631"/>
                  <a:pt x="3153" y="15364"/>
                </a:cubicBezTo>
                <a:cubicBezTo>
                  <a:pt x="3672" y="15097"/>
                  <a:pt x="4132" y="14899"/>
                  <a:pt x="4173" y="14925"/>
                </a:cubicBezTo>
                <a:cubicBezTo>
                  <a:pt x="4214" y="14951"/>
                  <a:pt x="4128" y="15548"/>
                  <a:pt x="3988" y="16249"/>
                </a:cubicBezTo>
                <a:cubicBezTo>
                  <a:pt x="3732" y="17527"/>
                  <a:pt x="3500" y="19174"/>
                  <a:pt x="3567" y="19242"/>
                </a:cubicBezTo>
                <a:cubicBezTo>
                  <a:pt x="3673" y="19351"/>
                  <a:pt x="5200" y="14897"/>
                  <a:pt x="5200" y="14479"/>
                </a:cubicBezTo>
                <a:cubicBezTo>
                  <a:pt x="5200" y="14391"/>
                  <a:pt x="5422" y="14209"/>
                  <a:pt x="5714" y="14047"/>
                </a:cubicBezTo>
                <a:cubicBezTo>
                  <a:pt x="6205" y="13774"/>
                  <a:pt x="6364" y="13768"/>
                  <a:pt x="6270" y="14040"/>
                </a:cubicBezTo>
                <a:cubicBezTo>
                  <a:pt x="6202" y="14237"/>
                  <a:pt x="6032" y="16144"/>
                  <a:pt x="6078" y="16191"/>
                </a:cubicBezTo>
                <a:cubicBezTo>
                  <a:pt x="6151" y="16266"/>
                  <a:pt x="6670" y="15134"/>
                  <a:pt x="6976" y="14215"/>
                </a:cubicBezTo>
                <a:cubicBezTo>
                  <a:pt x="7142" y="13720"/>
                  <a:pt x="7320" y="13260"/>
                  <a:pt x="7376" y="13198"/>
                </a:cubicBezTo>
                <a:cubicBezTo>
                  <a:pt x="7543" y="13014"/>
                  <a:pt x="10147" y="11555"/>
                  <a:pt x="10222" y="11603"/>
                </a:cubicBezTo>
                <a:cubicBezTo>
                  <a:pt x="10260" y="11627"/>
                  <a:pt x="10321" y="12374"/>
                  <a:pt x="10358" y="13264"/>
                </a:cubicBezTo>
                <a:lnTo>
                  <a:pt x="10422" y="14881"/>
                </a:lnTo>
                <a:lnTo>
                  <a:pt x="9923" y="15481"/>
                </a:lnTo>
                <a:cubicBezTo>
                  <a:pt x="9296" y="16226"/>
                  <a:pt x="8923" y="16719"/>
                  <a:pt x="8603" y="17244"/>
                </a:cubicBezTo>
                <a:lnTo>
                  <a:pt x="8353" y="17654"/>
                </a:lnTo>
                <a:lnTo>
                  <a:pt x="8624" y="17508"/>
                </a:lnTo>
                <a:cubicBezTo>
                  <a:pt x="8775" y="17428"/>
                  <a:pt x="9206" y="17130"/>
                  <a:pt x="9580" y="16842"/>
                </a:cubicBezTo>
                <a:cubicBezTo>
                  <a:pt x="9960" y="16550"/>
                  <a:pt x="10292" y="16350"/>
                  <a:pt x="10336" y="16396"/>
                </a:cubicBezTo>
                <a:cubicBezTo>
                  <a:pt x="10380" y="16441"/>
                  <a:pt x="10444" y="16655"/>
                  <a:pt x="10472" y="16871"/>
                </a:cubicBezTo>
                <a:cubicBezTo>
                  <a:pt x="10522" y="17256"/>
                  <a:pt x="10507" y="17280"/>
                  <a:pt x="9787" y="18049"/>
                </a:cubicBezTo>
                <a:cubicBezTo>
                  <a:pt x="8939" y="18955"/>
                  <a:pt x="7781" y="20364"/>
                  <a:pt x="7333" y="21035"/>
                </a:cubicBezTo>
                <a:lnTo>
                  <a:pt x="7019" y="21503"/>
                </a:lnTo>
                <a:lnTo>
                  <a:pt x="7390" y="21225"/>
                </a:lnTo>
                <a:cubicBezTo>
                  <a:pt x="8095" y="20692"/>
                  <a:pt x="9039" y="19900"/>
                  <a:pt x="9737" y="19257"/>
                </a:cubicBezTo>
                <a:cubicBezTo>
                  <a:pt x="10124" y="18900"/>
                  <a:pt x="10465" y="18627"/>
                  <a:pt x="10500" y="18649"/>
                </a:cubicBezTo>
                <a:cubicBezTo>
                  <a:pt x="10535" y="18672"/>
                  <a:pt x="10601" y="19257"/>
                  <a:pt x="10643" y="19952"/>
                </a:cubicBezTo>
                <a:cubicBezTo>
                  <a:pt x="10711" y="21073"/>
                  <a:pt x="10727" y="21156"/>
                  <a:pt x="10786" y="20691"/>
                </a:cubicBezTo>
                <a:cubicBezTo>
                  <a:pt x="10822" y="20403"/>
                  <a:pt x="10852" y="19928"/>
                  <a:pt x="10857" y="19630"/>
                </a:cubicBezTo>
                <a:cubicBezTo>
                  <a:pt x="10862" y="19332"/>
                  <a:pt x="10912" y="18972"/>
                  <a:pt x="10964" y="18832"/>
                </a:cubicBezTo>
                <a:lnTo>
                  <a:pt x="11057" y="18576"/>
                </a:lnTo>
                <a:lnTo>
                  <a:pt x="11870" y="19337"/>
                </a:lnTo>
                <a:cubicBezTo>
                  <a:pt x="12822" y="20223"/>
                  <a:pt x="14229" y="21373"/>
                  <a:pt x="14288" y="21313"/>
                </a:cubicBezTo>
                <a:cubicBezTo>
                  <a:pt x="14351" y="21249"/>
                  <a:pt x="12990" y="19534"/>
                  <a:pt x="11948" y="18371"/>
                </a:cubicBezTo>
                <a:lnTo>
                  <a:pt x="11021" y="17340"/>
                </a:lnTo>
                <a:lnTo>
                  <a:pt x="11043" y="16849"/>
                </a:lnTo>
                <a:cubicBezTo>
                  <a:pt x="11056" y="16580"/>
                  <a:pt x="11089" y="16327"/>
                  <a:pt x="11114" y="16286"/>
                </a:cubicBezTo>
                <a:cubicBezTo>
                  <a:pt x="11139" y="16244"/>
                  <a:pt x="11360" y="16377"/>
                  <a:pt x="11599" y="16579"/>
                </a:cubicBezTo>
                <a:cubicBezTo>
                  <a:pt x="11983" y="16903"/>
                  <a:pt x="12627" y="17377"/>
                  <a:pt x="12990" y="17596"/>
                </a:cubicBezTo>
                <a:cubicBezTo>
                  <a:pt x="13255" y="17755"/>
                  <a:pt x="12222" y="16284"/>
                  <a:pt x="11528" y="15518"/>
                </a:cubicBezTo>
                <a:lnTo>
                  <a:pt x="11114" y="15064"/>
                </a:lnTo>
                <a:lnTo>
                  <a:pt x="11135" y="13381"/>
                </a:lnTo>
                <a:cubicBezTo>
                  <a:pt x="11149" y="12455"/>
                  <a:pt x="11191" y="11665"/>
                  <a:pt x="11228" y="11625"/>
                </a:cubicBezTo>
                <a:cubicBezTo>
                  <a:pt x="11265" y="11585"/>
                  <a:pt x="11940" y="11913"/>
                  <a:pt x="12726" y="12357"/>
                </a:cubicBezTo>
                <a:lnTo>
                  <a:pt x="14153" y="13162"/>
                </a:lnTo>
                <a:lnTo>
                  <a:pt x="14538" y="14288"/>
                </a:lnTo>
                <a:cubicBezTo>
                  <a:pt x="14898" y="15341"/>
                  <a:pt x="15090" y="15785"/>
                  <a:pt x="15330" y="16125"/>
                </a:cubicBezTo>
                <a:cubicBezTo>
                  <a:pt x="15441" y="16283"/>
                  <a:pt x="15387" y="15355"/>
                  <a:pt x="15230" y="14413"/>
                </a:cubicBezTo>
                <a:cubicBezTo>
                  <a:pt x="15182" y="14128"/>
                  <a:pt x="15170" y="13864"/>
                  <a:pt x="15208" y="13827"/>
                </a:cubicBezTo>
                <a:cubicBezTo>
                  <a:pt x="15247" y="13791"/>
                  <a:pt x="15497" y="13890"/>
                  <a:pt x="15765" y="14047"/>
                </a:cubicBezTo>
                <a:cubicBezTo>
                  <a:pt x="16180" y="14290"/>
                  <a:pt x="16267" y="14389"/>
                  <a:pt x="16350" y="14727"/>
                </a:cubicBezTo>
                <a:cubicBezTo>
                  <a:pt x="16515" y="15401"/>
                  <a:pt x="17460" y="18199"/>
                  <a:pt x="17698" y="18723"/>
                </a:cubicBezTo>
                <a:lnTo>
                  <a:pt x="17919" y="19213"/>
                </a:lnTo>
                <a:lnTo>
                  <a:pt x="17869" y="18598"/>
                </a:lnTo>
                <a:cubicBezTo>
                  <a:pt x="17839" y="18258"/>
                  <a:pt x="17676" y="17303"/>
                  <a:pt x="17513" y="16476"/>
                </a:cubicBezTo>
                <a:cubicBezTo>
                  <a:pt x="17349" y="15649"/>
                  <a:pt x="17251" y="14951"/>
                  <a:pt x="17291" y="14925"/>
                </a:cubicBezTo>
                <a:cubicBezTo>
                  <a:pt x="17332" y="14899"/>
                  <a:pt x="17619" y="15008"/>
                  <a:pt x="17926" y="15166"/>
                </a:cubicBezTo>
                <a:cubicBezTo>
                  <a:pt x="18627" y="15529"/>
                  <a:pt x="19510" y="15935"/>
                  <a:pt x="19510" y="15891"/>
                </a:cubicBezTo>
                <a:cubicBezTo>
                  <a:pt x="19510" y="15873"/>
                  <a:pt x="19050" y="15544"/>
                  <a:pt x="18490" y="15159"/>
                </a:cubicBezTo>
                <a:cubicBezTo>
                  <a:pt x="17930" y="14775"/>
                  <a:pt x="17505" y="14425"/>
                  <a:pt x="17541" y="14391"/>
                </a:cubicBezTo>
                <a:cubicBezTo>
                  <a:pt x="17577" y="14356"/>
                  <a:pt x="17921" y="14236"/>
                  <a:pt x="18304" y="14120"/>
                </a:cubicBezTo>
                <a:cubicBezTo>
                  <a:pt x="19089" y="13883"/>
                  <a:pt x="20941" y="13163"/>
                  <a:pt x="21336" y="12942"/>
                </a:cubicBezTo>
                <a:lnTo>
                  <a:pt x="21600" y="12796"/>
                </a:lnTo>
                <a:lnTo>
                  <a:pt x="21322" y="12832"/>
                </a:lnTo>
                <a:cubicBezTo>
                  <a:pt x="21169" y="12855"/>
                  <a:pt x="20686" y="12926"/>
                  <a:pt x="20252" y="12986"/>
                </a:cubicBezTo>
                <a:cubicBezTo>
                  <a:pt x="19817" y="13046"/>
                  <a:pt x="18786" y="13241"/>
                  <a:pt x="17962" y="13425"/>
                </a:cubicBezTo>
                <a:lnTo>
                  <a:pt x="16464" y="13762"/>
                </a:lnTo>
                <a:lnTo>
                  <a:pt x="16036" y="13505"/>
                </a:lnTo>
                <a:cubicBezTo>
                  <a:pt x="15529" y="13201"/>
                  <a:pt x="15566" y="13078"/>
                  <a:pt x="16243" y="12840"/>
                </a:cubicBezTo>
                <a:cubicBezTo>
                  <a:pt x="16482" y="12756"/>
                  <a:pt x="16903" y="12557"/>
                  <a:pt x="17184" y="12401"/>
                </a:cubicBezTo>
                <a:lnTo>
                  <a:pt x="17698" y="12115"/>
                </a:lnTo>
                <a:lnTo>
                  <a:pt x="16906" y="12159"/>
                </a:lnTo>
                <a:cubicBezTo>
                  <a:pt x="16472" y="12181"/>
                  <a:pt x="15755" y="12274"/>
                  <a:pt x="15315" y="12364"/>
                </a:cubicBezTo>
                <a:lnTo>
                  <a:pt x="14517" y="12525"/>
                </a:lnTo>
                <a:lnTo>
                  <a:pt x="13183" y="11705"/>
                </a:lnTo>
                <a:cubicBezTo>
                  <a:pt x="12447" y="11256"/>
                  <a:pt x="11787" y="10857"/>
                  <a:pt x="11713" y="10813"/>
                </a:cubicBezTo>
                <a:cubicBezTo>
                  <a:pt x="11616" y="10754"/>
                  <a:pt x="11979" y="10478"/>
                  <a:pt x="13054" y="9818"/>
                </a:cubicBezTo>
                <a:lnTo>
                  <a:pt x="14538" y="8910"/>
                </a:lnTo>
                <a:lnTo>
                  <a:pt x="15373" y="9086"/>
                </a:lnTo>
                <a:cubicBezTo>
                  <a:pt x="15832" y="9183"/>
                  <a:pt x="16565" y="9283"/>
                  <a:pt x="16999" y="9313"/>
                </a:cubicBezTo>
                <a:lnTo>
                  <a:pt x="17791" y="9371"/>
                </a:lnTo>
                <a:lnTo>
                  <a:pt x="17277" y="9086"/>
                </a:lnTo>
                <a:cubicBezTo>
                  <a:pt x="16996" y="8930"/>
                  <a:pt x="16521" y="8705"/>
                  <a:pt x="16214" y="8588"/>
                </a:cubicBezTo>
                <a:cubicBezTo>
                  <a:pt x="15908" y="8472"/>
                  <a:pt x="15622" y="8348"/>
                  <a:pt x="15579" y="8310"/>
                </a:cubicBezTo>
                <a:cubicBezTo>
                  <a:pt x="15537" y="8272"/>
                  <a:pt x="15729" y="8105"/>
                  <a:pt x="16015" y="7937"/>
                </a:cubicBezTo>
                <a:cubicBezTo>
                  <a:pt x="16474" y="7668"/>
                  <a:pt x="16568" y="7643"/>
                  <a:pt x="16835" y="7732"/>
                </a:cubicBezTo>
                <a:cubicBezTo>
                  <a:pt x="17687" y="8019"/>
                  <a:pt x="21320" y="8685"/>
                  <a:pt x="21429" y="8574"/>
                </a:cubicBezTo>
                <a:cubicBezTo>
                  <a:pt x="21488" y="8513"/>
                  <a:pt x="20192" y="7978"/>
                  <a:pt x="18932" y="7542"/>
                </a:cubicBezTo>
                <a:cubicBezTo>
                  <a:pt x="18302" y="7324"/>
                  <a:pt x="17736" y="7092"/>
                  <a:pt x="17669" y="7030"/>
                </a:cubicBezTo>
                <a:cubicBezTo>
                  <a:pt x="17573" y="6939"/>
                  <a:pt x="17730" y="6792"/>
                  <a:pt x="18440" y="6313"/>
                </a:cubicBezTo>
                <a:cubicBezTo>
                  <a:pt x="18930" y="5982"/>
                  <a:pt x="19349" y="5682"/>
                  <a:pt x="19374" y="5640"/>
                </a:cubicBezTo>
                <a:cubicBezTo>
                  <a:pt x="19427" y="5553"/>
                  <a:pt x="18663" y="5888"/>
                  <a:pt x="17841" y="6313"/>
                </a:cubicBezTo>
                <a:cubicBezTo>
                  <a:pt x="17538" y="6469"/>
                  <a:pt x="17266" y="6565"/>
                  <a:pt x="17241" y="6525"/>
                </a:cubicBezTo>
                <a:cubicBezTo>
                  <a:pt x="17217" y="6485"/>
                  <a:pt x="17284" y="6093"/>
                  <a:pt x="17384" y="5654"/>
                </a:cubicBezTo>
                <a:cubicBezTo>
                  <a:pt x="17587" y="4762"/>
                  <a:pt x="17933" y="2655"/>
                  <a:pt x="17926" y="2362"/>
                </a:cubicBezTo>
                <a:cubicBezTo>
                  <a:pt x="17919" y="2052"/>
                  <a:pt x="17325" y="3582"/>
                  <a:pt x="16813" y="5223"/>
                </a:cubicBezTo>
                <a:cubicBezTo>
                  <a:pt x="16552" y="6060"/>
                  <a:pt x="16300" y="6838"/>
                  <a:pt x="16257" y="6949"/>
                </a:cubicBezTo>
                <a:cubicBezTo>
                  <a:pt x="16164" y="7190"/>
                  <a:pt x="15220" y="7766"/>
                  <a:pt x="15109" y="7652"/>
                </a:cubicBezTo>
                <a:cubicBezTo>
                  <a:pt x="15066" y="7608"/>
                  <a:pt x="15096" y="7237"/>
                  <a:pt x="15173" y="6825"/>
                </a:cubicBezTo>
                <a:cubicBezTo>
                  <a:pt x="15338" y="5944"/>
                  <a:pt x="15426" y="5234"/>
                  <a:pt x="15358" y="5303"/>
                </a:cubicBezTo>
                <a:cubicBezTo>
                  <a:pt x="15332" y="5330"/>
                  <a:pt x="15094" y="5981"/>
                  <a:pt x="14830" y="6752"/>
                </a:cubicBezTo>
                <a:lnTo>
                  <a:pt x="14352" y="8157"/>
                </a:lnTo>
                <a:lnTo>
                  <a:pt x="12819" y="9035"/>
                </a:lnTo>
                <a:cubicBezTo>
                  <a:pt x="11976" y="9517"/>
                  <a:pt x="11262" y="9880"/>
                  <a:pt x="11228" y="9847"/>
                </a:cubicBezTo>
                <a:cubicBezTo>
                  <a:pt x="11194" y="9814"/>
                  <a:pt x="11150" y="9040"/>
                  <a:pt x="11135" y="8120"/>
                </a:cubicBezTo>
                <a:lnTo>
                  <a:pt x="11107" y="6444"/>
                </a:lnTo>
                <a:lnTo>
                  <a:pt x="11763" y="5640"/>
                </a:lnTo>
                <a:cubicBezTo>
                  <a:pt x="12589" y="4622"/>
                  <a:pt x="13136" y="3840"/>
                  <a:pt x="13026" y="3840"/>
                </a:cubicBezTo>
                <a:cubicBezTo>
                  <a:pt x="12918" y="3840"/>
                  <a:pt x="11952" y="4534"/>
                  <a:pt x="11535" y="4908"/>
                </a:cubicBezTo>
                <a:cubicBezTo>
                  <a:pt x="11362" y="5062"/>
                  <a:pt x="11183" y="5149"/>
                  <a:pt x="11142" y="5105"/>
                </a:cubicBezTo>
                <a:cubicBezTo>
                  <a:pt x="11101" y="5062"/>
                  <a:pt x="11056" y="4804"/>
                  <a:pt x="11043" y="4527"/>
                </a:cubicBezTo>
                <a:lnTo>
                  <a:pt x="11021" y="4023"/>
                </a:lnTo>
                <a:lnTo>
                  <a:pt x="11720" y="3291"/>
                </a:lnTo>
                <a:cubicBezTo>
                  <a:pt x="12483" y="2489"/>
                  <a:pt x="13144" y="1708"/>
                  <a:pt x="13989" y="605"/>
                </a:cubicBezTo>
                <a:cubicBezTo>
                  <a:pt x="14259" y="253"/>
                  <a:pt x="14394" y="75"/>
                  <a:pt x="14417" y="20"/>
                </a:cubicBezTo>
                <a:close/>
              </a:path>
            </a:pathLst>
          </a:custGeom>
          <a:ln w="6350">
            <a:solidFill>
              <a:srgbClr val="000000"/>
            </a:solidFill>
            <a:miter lim="400000"/>
          </a:ln>
        </p:spPr>
      </p:pic>
      <p:pic>
        <p:nvPicPr>
          <p:cNvPr id="719" name="Screen Shot 2017-05-23 at 1.14.01 PM.png" descr="Screen Shot 2017-05-23 at 1.14.01 PM.png"/>
          <p:cNvPicPr>
            <a:picLocks noChangeAspect="1"/>
          </p:cNvPicPr>
          <p:nvPr/>
        </p:nvPicPr>
        <p:blipFill>
          <a:blip r:embed="rId6">
            <a:alphaModFix amt="80000"/>
          </a:blip>
          <a:srcRect l="13520" t="14791" r="17449" b="14828"/>
          <a:stretch>
            <a:fillRect/>
          </a:stretch>
        </p:blipFill>
        <p:spPr>
          <a:xfrm>
            <a:off x="3869631" y="4011775"/>
            <a:ext cx="628184" cy="584776"/>
          </a:xfrm>
          <a:custGeom>
            <a:avLst/>
            <a:gdLst/>
            <a:ahLst/>
            <a:cxnLst>
              <a:cxn ang="0">
                <a:pos x="wd2" y="hd2"/>
              </a:cxn>
              <a:cxn ang="5400000">
                <a:pos x="wd2" y="hd2"/>
              </a:cxn>
              <a:cxn ang="10800000">
                <a:pos x="wd2" y="hd2"/>
              </a:cxn>
              <a:cxn ang="16200000">
                <a:pos x="wd2" y="hd2"/>
              </a:cxn>
            </a:cxnLst>
            <a:rect l="0" t="0" r="r" b="b"/>
            <a:pathLst>
              <a:path w="21557" h="21403" extrusionOk="0">
                <a:moveTo>
                  <a:pt x="10011" y="7"/>
                </a:moveTo>
                <a:cubicBezTo>
                  <a:pt x="9438" y="-23"/>
                  <a:pt x="8859" y="51"/>
                  <a:pt x="8308" y="246"/>
                </a:cubicBezTo>
                <a:cubicBezTo>
                  <a:pt x="7380" y="575"/>
                  <a:pt x="6185" y="1716"/>
                  <a:pt x="5686" y="2745"/>
                </a:cubicBezTo>
                <a:lnTo>
                  <a:pt x="5332" y="3464"/>
                </a:lnTo>
                <a:lnTo>
                  <a:pt x="4215" y="3464"/>
                </a:lnTo>
                <a:cubicBezTo>
                  <a:pt x="3289" y="3465"/>
                  <a:pt x="2945" y="3546"/>
                  <a:pt x="2213" y="3929"/>
                </a:cubicBezTo>
                <a:cubicBezTo>
                  <a:pt x="830" y="4653"/>
                  <a:pt x="19" y="6132"/>
                  <a:pt x="0" y="7764"/>
                </a:cubicBezTo>
                <a:cubicBezTo>
                  <a:pt x="-6" y="8307"/>
                  <a:pt x="75" y="8872"/>
                  <a:pt x="252" y="9427"/>
                </a:cubicBezTo>
                <a:cubicBezTo>
                  <a:pt x="571" y="10425"/>
                  <a:pt x="1664" y="11619"/>
                  <a:pt x="2574" y="11962"/>
                </a:cubicBezTo>
                <a:cubicBezTo>
                  <a:pt x="3143" y="12176"/>
                  <a:pt x="4262" y="12213"/>
                  <a:pt x="9956" y="12223"/>
                </a:cubicBezTo>
                <a:cubicBezTo>
                  <a:pt x="16400" y="12235"/>
                  <a:pt x="16689" y="12225"/>
                  <a:pt x="17161" y="11918"/>
                </a:cubicBezTo>
                <a:cubicBezTo>
                  <a:pt x="17874" y="11454"/>
                  <a:pt x="18257" y="10695"/>
                  <a:pt x="18257" y="9739"/>
                </a:cubicBezTo>
                <a:cubicBezTo>
                  <a:pt x="18258" y="8104"/>
                  <a:pt x="17397" y="7196"/>
                  <a:pt x="15860" y="7197"/>
                </a:cubicBezTo>
                <a:cubicBezTo>
                  <a:pt x="14311" y="7199"/>
                  <a:pt x="13383" y="8089"/>
                  <a:pt x="13463" y="9499"/>
                </a:cubicBezTo>
                <a:cubicBezTo>
                  <a:pt x="13517" y="10457"/>
                  <a:pt x="13885" y="10483"/>
                  <a:pt x="14103" y="9543"/>
                </a:cubicBezTo>
                <a:cubicBezTo>
                  <a:pt x="14190" y="9168"/>
                  <a:pt x="14445" y="8662"/>
                  <a:pt x="14675" y="8417"/>
                </a:cubicBezTo>
                <a:cubicBezTo>
                  <a:pt x="15022" y="8049"/>
                  <a:pt x="15228" y="7974"/>
                  <a:pt x="15860" y="7974"/>
                </a:cubicBezTo>
                <a:cubicBezTo>
                  <a:pt x="16532" y="7974"/>
                  <a:pt x="16671" y="8035"/>
                  <a:pt x="17059" y="8497"/>
                </a:cubicBezTo>
                <a:cubicBezTo>
                  <a:pt x="17686" y="9246"/>
                  <a:pt x="17689" y="10294"/>
                  <a:pt x="17059" y="10967"/>
                </a:cubicBezTo>
                <a:lnTo>
                  <a:pt x="16609" y="11439"/>
                </a:lnTo>
                <a:lnTo>
                  <a:pt x="9772" y="11395"/>
                </a:lnTo>
                <a:lnTo>
                  <a:pt x="2935" y="11351"/>
                </a:lnTo>
                <a:lnTo>
                  <a:pt x="2281" y="10836"/>
                </a:lnTo>
                <a:cubicBezTo>
                  <a:pt x="1250" y="10027"/>
                  <a:pt x="851" y="9284"/>
                  <a:pt x="783" y="8040"/>
                </a:cubicBezTo>
                <a:cubicBezTo>
                  <a:pt x="714" y="6773"/>
                  <a:pt x="1017" y="6011"/>
                  <a:pt x="1934" y="5127"/>
                </a:cubicBezTo>
                <a:cubicBezTo>
                  <a:pt x="2893" y="4203"/>
                  <a:pt x="3818" y="4023"/>
                  <a:pt x="5468" y="4444"/>
                </a:cubicBezTo>
                <a:cubicBezTo>
                  <a:pt x="5791" y="4527"/>
                  <a:pt x="5902" y="4483"/>
                  <a:pt x="5972" y="4248"/>
                </a:cubicBezTo>
                <a:cubicBezTo>
                  <a:pt x="6022" y="4083"/>
                  <a:pt x="6175" y="3657"/>
                  <a:pt x="6313" y="3304"/>
                </a:cubicBezTo>
                <a:cubicBezTo>
                  <a:pt x="7665" y="-151"/>
                  <a:pt x="12277" y="12"/>
                  <a:pt x="13586" y="3558"/>
                </a:cubicBezTo>
                <a:lnTo>
                  <a:pt x="13851" y="4270"/>
                </a:lnTo>
                <a:lnTo>
                  <a:pt x="14594" y="4219"/>
                </a:lnTo>
                <a:cubicBezTo>
                  <a:pt x="15653" y="4144"/>
                  <a:pt x="16522" y="4438"/>
                  <a:pt x="17222" y="5113"/>
                </a:cubicBezTo>
                <a:cubicBezTo>
                  <a:pt x="17954" y="5818"/>
                  <a:pt x="18256" y="6414"/>
                  <a:pt x="18387" y="7393"/>
                </a:cubicBezTo>
                <a:cubicBezTo>
                  <a:pt x="18467" y="7998"/>
                  <a:pt x="18546" y="8143"/>
                  <a:pt x="18822" y="8185"/>
                </a:cubicBezTo>
                <a:cubicBezTo>
                  <a:pt x="19129" y="8231"/>
                  <a:pt x="19163" y="8167"/>
                  <a:pt x="19163" y="7524"/>
                </a:cubicBezTo>
                <a:cubicBezTo>
                  <a:pt x="19163" y="6511"/>
                  <a:pt x="18416" y="4989"/>
                  <a:pt x="17610" y="4357"/>
                </a:cubicBezTo>
                <a:cubicBezTo>
                  <a:pt x="16896" y="3797"/>
                  <a:pt x="15765" y="3384"/>
                  <a:pt x="14920" y="3384"/>
                </a:cubicBezTo>
                <a:cubicBezTo>
                  <a:pt x="14397" y="3384"/>
                  <a:pt x="14323" y="3330"/>
                  <a:pt x="14056" y="2701"/>
                </a:cubicBezTo>
                <a:cubicBezTo>
                  <a:pt x="13387" y="1125"/>
                  <a:pt x="11729" y="95"/>
                  <a:pt x="10011" y="7"/>
                </a:cubicBezTo>
                <a:close/>
                <a:moveTo>
                  <a:pt x="19905" y="10226"/>
                </a:moveTo>
                <a:cubicBezTo>
                  <a:pt x="19751" y="10209"/>
                  <a:pt x="19612" y="10213"/>
                  <a:pt x="19510" y="10255"/>
                </a:cubicBezTo>
                <a:cubicBezTo>
                  <a:pt x="19131" y="10410"/>
                  <a:pt x="19374" y="10843"/>
                  <a:pt x="19919" y="10988"/>
                </a:cubicBezTo>
                <a:cubicBezTo>
                  <a:pt x="20522" y="11149"/>
                  <a:pt x="20825" y="11496"/>
                  <a:pt x="20825" y="12020"/>
                </a:cubicBezTo>
                <a:cubicBezTo>
                  <a:pt x="20825" y="12631"/>
                  <a:pt x="20284" y="12877"/>
                  <a:pt x="18979" y="12877"/>
                </a:cubicBezTo>
                <a:cubicBezTo>
                  <a:pt x="17906" y="12877"/>
                  <a:pt x="17801" y="12909"/>
                  <a:pt x="17801" y="13204"/>
                </a:cubicBezTo>
                <a:cubicBezTo>
                  <a:pt x="17801" y="13504"/>
                  <a:pt x="17908" y="13523"/>
                  <a:pt x="19299" y="13523"/>
                </a:cubicBezTo>
                <a:cubicBezTo>
                  <a:pt x="21144" y="13523"/>
                  <a:pt x="21424" y="13347"/>
                  <a:pt x="21533" y="12136"/>
                </a:cubicBezTo>
                <a:cubicBezTo>
                  <a:pt x="21594" y="11456"/>
                  <a:pt x="21554" y="11258"/>
                  <a:pt x="21254" y="10887"/>
                </a:cubicBezTo>
                <a:cubicBezTo>
                  <a:pt x="20984" y="10554"/>
                  <a:pt x="20367" y="10276"/>
                  <a:pt x="19905" y="10226"/>
                </a:cubicBezTo>
                <a:close/>
                <a:moveTo>
                  <a:pt x="4856" y="13719"/>
                </a:moveTo>
                <a:cubicBezTo>
                  <a:pt x="4090" y="13755"/>
                  <a:pt x="4072" y="13839"/>
                  <a:pt x="4072" y="14002"/>
                </a:cubicBezTo>
                <a:cubicBezTo>
                  <a:pt x="4072" y="14327"/>
                  <a:pt x="4140" y="14329"/>
                  <a:pt x="9425" y="14329"/>
                </a:cubicBezTo>
                <a:cubicBezTo>
                  <a:pt x="12744" y="14329"/>
                  <a:pt x="15067" y="14394"/>
                  <a:pt x="15547" y="14504"/>
                </a:cubicBezTo>
                <a:cubicBezTo>
                  <a:pt x="17457" y="14941"/>
                  <a:pt x="18378" y="17092"/>
                  <a:pt x="17467" y="18992"/>
                </a:cubicBezTo>
                <a:cubicBezTo>
                  <a:pt x="17054" y="19855"/>
                  <a:pt x="16548" y="20266"/>
                  <a:pt x="15588" y="20525"/>
                </a:cubicBezTo>
                <a:cubicBezTo>
                  <a:pt x="15012" y="20680"/>
                  <a:pt x="14852" y="20792"/>
                  <a:pt x="14811" y="21084"/>
                </a:cubicBezTo>
                <a:cubicBezTo>
                  <a:pt x="14763" y="21435"/>
                  <a:pt x="14793" y="21449"/>
                  <a:pt x="15452" y="21353"/>
                </a:cubicBezTo>
                <a:cubicBezTo>
                  <a:pt x="17523" y="21050"/>
                  <a:pt x="18743" y="19310"/>
                  <a:pt x="18516" y="16966"/>
                </a:cubicBezTo>
                <a:cubicBezTo>
                  <a:pt x="18399" y="15757"/>
                  <a:pt x="17882" y="14849"/>
                  <a:pt x="16984" y="14257"/>
                </a:cubicBezTo>
                <a:lnTo>
                  <a:pt x="16242" y="13763"/>
                </a:lnTo>
                <a:lnTo>
                  <a:pt x="10160" y="13719"/>
                </a:lnTo>
                <a:cubicBezTo>
                  <a:pt x="7140" y="13696"/>
                  <a:pt x="5622" y="13684"/>
                  <a:pt x="4856" y="13719"/>
                </a:cubicBezTo>
                <a:close/>
                <a:moveTo>
                  <a:pt x="9078" y="15484"/>
                </a:moveTo>
                <a:cubicBezTo>
                  <a:pt x="6725" y="15455"/>
                  <a:pt x="4632" y="15475"/>
                  <a:pt x="4433" y="15528"/>
                </a:cubicBezTo>
                <a:cubicBezTo>
                  <a:pt x="4204" y="15589"/>
                  <a:pt x="4072" y="15740"/>
                  <a:pt x="4072" y="15942"/>
                </a:cubicBezTo>
                <a:cubicBezTo>
                  <a:pt x="4072" y="16252"/>
                  <a:pt x="4187" y="16261"/>
                  <a:pt x="8560" y="16261"/>
                </a:cubicBezTo>
                <a:cubicBezTo>
                  <a:pt x="12768" y="16262"/>
                  <a:pt x="13085" y="16282"/>
                  <a:pt x="13545" y="16581"/>
                </a:cubicBezTo>
                <a:cubicBezTo>
                  <a:pt x="14405" y="17140"/>
                  <a:pt x="14094" y="18021"/>
                  <a:pt x="12918" y="18368"/>
                </a:cubicBezTo>
                <a:cubicBezTo>
                  <a:pt x="12529" y="18482"/>
                  <a:pt x="12374" y="18615"/>
                  <a:pt x="12374" y="18840"/>
                </a:cubicBezTo>
                <a:cubicBezTo>
                  <a:pt x="12374" y="19237"/>
                  <a:pt x="12882" y="19255"/>
                  <a:pt x="13736" y="18891"/>
                </a:cubicBezTo>
                <a:cubicBezTo>
                  <a:pt x="15068" y="18322"/>
                  <a:pt x="15164" y="16498"/>
                  <a:pt x="13899" y="15826"/>
                </a:cubicBezTo>
                <a:cubicBezTo>
                  <a:pt x="13421" y="15572"/>
                  <a:pt x="12828" y="15531"/>
                  <a:pt x="9078" y="15484"/>
                </a:cubicBezTo>
                <a:close/>
              </a:path>
            </a:pathLst>
          </a:custGeom>
          <a:ln w="3175">
            <a:solidFill>
              <a:srgbClr val="000000"/>
            </a:solidFill>
            <a:miter lim="400000"/>
          </a:ln>
        </p:spPr>
      </p:pic>
      <p:pic>
        <p:nvPicPr>
          <p:cNvPr id="720" name="Screen Shot 2017-05-23 at 1.18.39 PM.png" descr="Screen Shot 2017-05-23 at 1.18.39 PM.png"/>
          <p:cNvPicPr>
            <a:picLocks noChangeAspect="1"/>
          </p:cNvPicPr>
          <p:nvPr/>
        </p:nvPicPr>
        <p:blipFill>
          <a:blip r:embed="rId7">
            <a:alphaModFix amt="80000"/>
          </a:blip>
          <a:srcRect l="16294" t="11780" r="8638" b="10072"/>
          <a:stretch>
            <a:fillRect/>
          </a:stretch>
        </p:blipFill>
        <p:spPr>
          <a:xfrm rot="20100000">
            <a:off x="5844576" y="4022916"/>
            <a:ext cx="559318" cy="559036"/>
          </a:xfrm>
          <a:custGeom>
            <a:avLst/>
            <a:gdLst/>
            <a:ahLst/>
            <a:cxnLst>
              <a:cxn ang="0">
                <a:pos x="wd2" y="hd2"/>
              </a:cxn>
              <a:cxn ang="5400000">
                <a:pos x="wd2" y="hd2"/>
              </a:cxn>
              <a:cxn ang="10800000">
                <a:pos x="wd2" y="hd2"/>
              </a:cxn>
              <a:cxn ang="16200000">
                <a:pos x="wd2" y="hd2"/>
              </a:cxn>
            </a:cxnLst>
            <a:rect l="0" t="0" r="r" b="b"/>
            <a:pathLst>
              <a:path w="21582" h="21591" extrusionOk="0">
                <a:moveTo>
                  <a:pt x="10737" y="1"/>
                </a:moveTo>
                <a:cubicBezTo>
                  <a:pt x="10636" y="10"/>
                  <a:pt x="10548" y="60"/>
                  <a:pt x="10461" y="147"/>
                </a:cubicBezTo>
                <a:cubicBezTo>
                  <a:pt x="10333" y="275"/>
                  <a:pt x="10308" y="626"/>
                  <a:pt x="10308" y="2561"/>
                </a:cubicBezTo>
                <a:cubicBezTo>
                  <a:pt x="10308" y="4198"/>
                  <a:pt x="10348" y="4862"/>
                  <a:pt x="10430" y="4945"/>
                </a:cubicBezTo>
                <a:cubicBezTo>
                  <a:pt x="10578" y="5093"/>
                  <a:pt x="11002" y="5093"/>
                  <a:pt x="11150" y="4945"/>
                </a:cubicBezTo>
                <a:cubicBezTo>
                  <a:pt x="11233" y="4862"/>
                  <a:pt x="11265" y="4192"/>
                  <a:pt x="11265" y="2515"/>
                </a:cubicBezTo>
                <a:cubicBezTo>
                  <a:pt x="11265" y="320"/>
                  <a:pt x="11256" y="187"/>
                  <a:pt x="11081" y="93"/>
                </a:cubicBezTo>
                <a:cubicBezTo>
                  <a:pt x="10952" y="24"/>
                  <a:pt x="10837" y="-7"/>
                  <a:pt x="10737" y="1"/>
                </a:cubicBezTo>
                <a:close/>
                <a:moveTo>
                  <a:pt x="3416" y="3036"/>
                </a:moveTo>
                <a:cubicBezTo>
                  <a:pt x="3323" y="3040"/>
                  <a:pt x="3243" y="3087"/>
                  <a:pt x="3164" y="3167"/>
                </a:cubicBezTo>
                <a:cubicBezTo>
                  <a:pt x="2850" y="3481"/>
                  <a:pt x="3025" y="3746"/>
                  <a:pt x="4603" y="5328"/>
                </a:cubicBezTo>
                <a:cubicBezTo>
                  <a:pt x="5660" y="6387"/>
                  <a:pt x="6223" y="6876"/>
                  <a:pt x="6364" y="6876"/>
                </a:cubicBezTo>
                <a:cubicBezTo>
                  <a:pt x="6747" y="6876"/>
                  <a:pt x="6870" y="6773"/>
                  <a:pt x="6870" y="6462"/>
                </a:cubicBezTo>
                <a:cubicBezTo>
                  <a:pt x="6870" y="6203"/>
                  <a:pt x="6667" y="5954"/>
                  <a:pt x="5323" y="4607"/>
                </a:cubicBezTo>
                <a:cubicBezTo>
                  <a:pt x="4138" y="3420"/>
                  <a:pt x="3697" y="3026"/>
                  <a:pt x="3416" y="3036"/>
                </a:cubicBezTo>
                <a:close/>
                <a:moveTo>
                  <a:pt x="18164" y="3044"/>
                </a:moveTo>
                <a:cubicBezTo>
                  <a:pt x="17887" y="3036"/>
                  <a:pt x="17451" y="3428"/>
                  <a:pt x="16265" y="4607"/>
                </a:cubicBezTo>
                <a:cubicBezTo>
                  <a:pt x="14674" y="6189"/>
                  <a:pt x="14498" y="6441"/>
                  <a:pt x="14818" y="6761"/>
                </a:cubicBezTo>
                <a:cubicBezTo>
                  <a:pt x="15134" y="7078"/>
                  <a:pt x="15397" y="6912"/>
                  <a:pt x="16977" y="5328"/>
                </a:cubicBezTo>
                <a:cubicBezTo>
                  <a:pt x="18555" y="3746"/>
                  <a:pt x="18723" y="3481"/>
                  <a:pt x="18409" y="3167"/>
                </a:cubicBezTo>
                <a:cubicBezTo>
                  <a:pt x="18332" y="3089"/>
                  <a:pt x="18256" y="3047"/>
                  <a:pt x="18164" y="3044"/>
                </a:cubicBezTo>
                <a:close/>
                <a:moveTo>
                  <a:pt x="10790" y="6723"/>
                </a:moveTo>
                <a:cubicBezTo>
                  <a:pt x="7904" y="6667"/>
                  <a:pt x="5821" y="9769"/>
                  <a:pt x="7099" y="12563"/>
                </a:cubicBezTo>
                <a:cubicBezTo>
                  <a:pt x="7571" y="13593"/>
                  <a:pt x="8605" y="14447"/>
                  <a:pt x="9749" y="14755"/>
                </a:cubicBezTo>
                <a:cubicBezTo>
                  <a:pt x="12057" y="15376"/>
                  <a:pt x="14412" y="13864"/>
                  <a:pt x="14818" y="11497"/>
                </a:cubicBezTo>
                <a:cubicBezTo>
                  <a:pt x="15207" y="9227"/>
                  <a:pt x="13698" y="7160"/>
                  <a:pt x="11380" y="6776"/>
                </a:cubicBezTo>
                <a:cubicBezTo>
                  <a:pt x="11181" y="6744"/>
                  <a:pt x="10982" y="6726"/>
                  <a:pt x="10790" y="6723"/>
                </a:cubicBezTo>
                <a:close/>
                <a:moveTo>
                  <a:pt x="10790" y="7711"/>
                </a:moveTo>
                <a:cubicBezTo>
                  <a:pt x="11957" y="7711"/>
                  <a:pt x="13081" y="8435"/>
                  <a:pt x="13616" y="9528"/>
                </a:cubicBezTo>
                <a:cubicBezTo>
                  <a:pt x="13981" y="10274"/>
                  <a:pt x="13998" y="11286"/>
                  <a:pt x="13646" y="12042"/>
                </a:cubicBezTo>
                <a:cubicBezTo>
                  <a:pt x="13339" y="12701"/>
                  <a:pt x="12700" y="13345"/>
                  <a:pt x="12069" y="13636"/>
                </a:cubicBezTo>
                <a:cubicBezTo>
                  <a:pt x="11802" y="13759"/>
                  <a:pt x="11331" y="13880"/>
                  <a:pt x="11020" y="13904"/>
                </a:cubicBezTo>
                <a:cubicBezTo>
                  <a:pt x="10019" y="13982"/>
                  <a:pt x="9285" y="13681"/>
                  <a:pt x="8562" y="12908"/>
                </a:cubicBezTo>
                <a:cubicBezTo>
                  <a:pt x="8054" y="12364"/>
                  <a:pt x="7862" y="11989"/>
                  <a:pt x="7720" y="11222"/>
                </a:cubicBezTo>
                <a:cubicBezTo>
                  <a:pt x="7398" y="9481"/>
                  <a:pt x="8949" y="7711"/>
                  <a:pt x="10790" y="7711"/>
                </a:cubicBezTo>
                <a:close/>
                <a:moveTo>
                  <a:pt x="2559" y="10317"/>
                </a:moveTo>
                <a:cubicBezTo>
                  <a:pt x="626" y="10317"/>
                  <a:pt x="275" y="10342"/>
                  <a:pt x="147" y="10470"/>
                </a:cubicBezTo>
                <a:cubicBezTo>
                  <a:pt x="60" y="10558"/>
                  <a:pt x="10" y="10645"/>
                  <a:pt x="1" y="10746"/>
                </a:cubicBezTo>
                <a:cubicBezTo>
                  <a:pt x="-7" y="10847"/>
                  <a:pt x="24" y="10962"/>
                  <a:pt x="93" y="11091"/>
                </a:cubicBezTo>
                <a:cubicBezTo>
                  <a:pt x="187" y="11266"/>
                  <a:pt x="319" y="11275"/>
                  <a:pt x="2513" y="11275"/>
                </a:cubicBezTo>
                <a:cubicBezTo>
                  <a:pt x="4991" y="11275"/>
                  <a:pt x="5055" y="11265"/>
                  <a:pt x="5055" y="10800"/>
                </a:cubicBezTo>
                <a:cubicBezTo>
                  <a:pt x="5055" y="10336"/>
                  <a:pt x="4982" y="10317"/>
                  <a:pt x="2559" y="10317"/>
                </a:cubicBezTo>
                <a:close/>
                <a:moveTo>
                  <a:pt x="19052" y="10317"/>
                </a:moveTo>
                <a:cubicBezTo>
                  <a:pt x="17941" y="10317"/>
                  <a:pt x="16825" y="10350"/>
                  <a:pt x="16701" y="10417"/>
                </a:cubicBezTo>
                <a:cubicBezTo>
                  <a:pt x="16492" y="10529"/>
                  <a:pt x="16451" y="10978"/>
                  <a:pt x="16632" y="11160"/>
                </a:cubicBezTo>
                <a:cubicBezTo>
                  <a:pt x="16795" y="11323"/>
                  <a:pt x="21309" y="11323"/>
                  <a:pt x="21472" y="11160"/>
                </a:cubicBezTo>
                <a:cubicBezTo>
                  <a:pt x="21562" y="11069"/>
                  <a:pt x="21593" y="10910"/>
                  <a:pt x="21579" y="10762"/>
                </a:cubicBezTo>
                <a:cubicBezTo>
                  <a:pt x="21565" y="10613"/>
                  <a:pt x="21500" y="10473"/>
                  <a:pt x="21395" y="10417"/>
                </a:cubicBezTo>
                <a:cubicBezTo>
                  <a:pt x="21271" y="10350"/>
                  <a:pt x="20163" y="10317"/>
                  <a:pt x="19052" y="10317"/>
                </a:cubicBezTo>
                <a:close/>
                <a:moveTo>
                  <a:pt x="15070" y="14701"/>
                </a:moveTo>
                <a:cubicBezTo>
                  <a:pt x="14977" y="14705"/>
                  <a:pt x="14897" y="14752"/>
                  <a:pt x="14818" y="14831"/>
                </a:cubicBezTo>
                <a:cubicBezTo>
                  <a:pt x="14504" y="15146"/>
                  <a:pt x="14679" y="15403"/>
                  <a:pt x="16257" y="16985"/>
                </a:cubicBezTo>
                <a:cubicBezTo>
                  <a:pt x="17314" y="18044"/>
                  <a:pt x="17877" y="18541"/>
                  <a:pt x="18018" y="18541"/>
                </a:cubicBezTo>
                <a:cubicBezTo>
                  <a:pt x="18401" y="18541"/>
                  <a:pt x="18524" y="18438"/>
                  <a:pt x="18524" y="18127"/>
                </a:cubicBezTo>
                <a:cubicBezTo>
                  <a:pt x="18524" y="17867"/>
                  <a:pt x="18321" y="17619"/>
                  <a:pt x="16977" y="16272"/>
                </a:cubicBezTo>
                <a:cubicBezTo>
                  <a:pt x="15792" y="15084"/>
                  <a:pt x="15351" y="14690"/>
                  <a:pt x="15070" y="14701"/>
                </a:cubicBezTo>
                <a:close/>
                <a:moveTo>
                  <a:pt x="6518" y="14709"/>
                </a:moveTo>
                <a:cubicBezTo>
                  <a:pt x="6241" y="14700"/>
                  <a:pt x="5797" y="15085"/>
                  <a:pt x="4611" y="16264"/>
                </a:cubicBezTo>
                <a:cubicBezTo>
                  <a:pt x="3021" y="17846"/>
                  <a:pt x="2844" y="18106"/>
                  <a:pt x="3164" y="18426"/>
                </a:cubicBezTo>
                <a:cubicBezTo>
                  <a:pt x="3480" y="18742"/>
                  <a:pt x="3743" y="18569"/>
                  <a:pt x="5323" y="16985"/>
                </a:cubicBezTo>
                <a:cubicBezTo>
                  <a:pt x="6901" y="15403"/>
                  <a:pt x="7069" y="15146"/>
                  <a:pt x="6755" y="14831"/>
                </a:cubicBezTo>
                <a:cubicBezTo>
                  <a:pt x="6678" y="14754"/>
                  <a:pt x="6610" y="14711"/>
                  <a:pt x="6518" y="14709"/>
                </a:cubicBezTo>
                <a:close/>
                <a:moveTo>
                  <a:pt x="10790" y="16540"/>
                </a:moveTo>
                <a:cubicBezTo>
                  <a:pt x="10646" y="16540"/>
                  <a:pt x="10504" y="16574"/>
                  <a:pt x="10430" y="16648"/>
                </a:cubicBezTo>
                <a:cubicBezTo>
                  <a:pt x="10347" y="16731"/>
                  <a:pt x="10308" y="17409"/>
                  <a:pt x="10308" y="19085"/>
                </a:cubicBezTo>
                <a:cubicBezTo>
                  <a:pt x="10308" y="21192"/>
                  <a:pt x="10324" y="21410"/>
                  <a:pt x="10476" y="21499"/>
                </a:cubicBezTo>
                <a:cubicBezTo>
                  <a:pt x="10590" y="21565"/>
                  <a:pt x="10729" y="21593"/>
                  <a:pt x="10851" y="21591"/>
                </a:cubicBezTo>
                <a:cubicBezTo>
                  <a:pt x="10974" y="21589"/>
                  <a:pt x="11081" y="21553"/>
                  <a:pt x="11150" y="21484"/>
                </a:cubicBezTo>
                <a:cubicBezTo>
                  <a:pt x="11313" y="21321"/>
                  <a:pt x="11313" y="16811"/>
                  <a:pt x="11150" y="16648"/>
                </a:cubicBezTo>
                <a:cubicBezTo>
                  <a:pt x="11076" y="16574"/>
                  <a:pt x="10935" y="16540"/>
                  <a:pt x="10790" y="16540"/>
                </a:cubicBezTo>
                <a:close/>
              </a:path>
            </a:pathLst>
          </a:custGeom>
          <a:ln>
            <a:solidFill>
              <a:srgbClr val="000000"/>
            </a:solidFill>
            <a:miter lim="400000"/>
          </a:ln>
        </p:spPr>
      </p:pic>
      <p:sp>
        <p:nvSpPr>
          <p:cNvPr id="721" name="Circle"/>
          <p:cNvSpPr/>
          <p:nvPr/>
        </p:nvSpPr>
        <p:spPr>
          <a:xfrm>
            <a:off x="2613866" y="5072683"/>
            <a:ext cx="1183035" cy="1183034"/>
          </a:xfrm>
          <a:prstGeom prst="ellipse">
            <a:avLst/>
          </a:prstGeom>
          <a:solidFill>
            <a:srgbClr val="FFFFFF">
              <a:alpha val="94000"/>
            </a:srgbClr>
          </a:solidFill>
          <a:ln w="38100">
            <a:solidFill>
              <a:srgbClr val="8D7A71">
                <a:alpha val="94000"/>
              </a:srgbClr>
            </a:solidFill>
            <a:miter lim="400000"/>
          </a:ln>
        </p:spPr>
        <p:txBody>
          <a:bodyPr lIns="25400" tIns="25400" rIns="25400" bIns="25400" anchor="ctr"/>
          <a:lstStyle/>
          <a:p>
            <a:pPr>
              <a:defRPr sz="3200">
                <a:solidFill>
                  <a:srgbClr val="FFFFFF"/>
                </a:solidFill>
              </a:defRPr>
            </a:pPr>
            <a:endParaRPr sz="1600"/>
          </a:p>
        </p:txBody>
      </p:sp>
      <p:pic>
        <p:nvPicPr>
          <p:cNvPr id="722" name="Screen Shot 2017-10-13 at 11.19.04 AM.png" descr="Screen Shot 2017-10-13 at 11.19.04 AM.png"/>
          <p:cNvPicPr>
            <a:picLocks noChangeAspect="1"/>
          </p:cNvPicPr>
          <p:nvPr/>
        </p:nvPicPr>
        <p:blipFill>
          <a:blip r:embed="rId8"/>
          <a:srcRect l="12055" t="11020" r="17873" b="16337"/>
          <a:stretch>
            <a:fillRect/>
          </a:stretch>
        </p:blipFill>
        <p:spPr>
          <a:xfrm>
            <a:off x="2862946" y="5332202"/>
            <a:ext cx="684876" cy="663996"/>
          </a:xfrm>
          <a:custGeom>
            <a:avLst/>
            <a:gdLst/>
            <a:ahLst/>
            <a:cxnLst>
              <a:cxn ang="0">
                <a:pos x="wd2" y="hd2"/>
              </a:cxn>
              <a:cxn ang="5400000">
                <a:pos x="wd2" y="hd2"/>
              </a:cxn>
              <a:cxn ang="10800000">
                <a:pos x="wd2" y="hd2"/>
              </a:cxn>
              <a:cxn ang="16200000">
                <a:pos x="wd2" y="hd2"/>
              </a:cxn>
            </a:cxnLst>
            <a:rect l="0" t="0" r="r" b="b"/>
            <a:pathLst>
              <a:path w="21585" h="21585" extrusionOk="0">
                <a:moveTo>
                  <a:pt x="9608" y="1"/>
                </a:moveTo>
                <a:cubicBezTo>
                  <a:pt x="7619" y="31"/>
                  <a:pt x="5485" y="1165"/>
                  <a:pt x="4461" y="2942"/>
                </a:cubicBezTo>
                <a:cubicBezTo>
                  <a:pt x="3667" y="4320"/>
                  <a:pt x="2652" y="5457"/>
                  <a:pt x="1297" y="6484"/>
                </a:cubicBezTo>
                <a:cubicBezTo>
                  <a:pt x="599" y="7013"/>
                  <a:pt x="397" y="7289"/>
                  <a:pt x="183" y="8006"/>
                </a:cubicBezTo>
                <a:cubicBezTo>
                  <a:pt x="47" y="8463"/>
                  <a:pt x="-12" y="8937"/>
                  <a:pt x="2" y="9426"/>
                </a:cubicBezTo>
                <a:cubicBezTo>
                  <a:pt x="44" y="10891"/>
                  <a:pt x="744" y="12438"/>
                  <a:pt x="1985" y="13709"/>
                </a:cubicBezTo>
                <a:cubicBezTo>
                  <a:pt x="3118" y="14870"/>
                  <a:pt x="3558" y="15706"/>
                  <a:pt x="3729" y="17025"/>
                </a:cubicBezTo>
                <a:cubicBezTo>
                  <a:pt x="3942" y="18665"/>
                  <a:pt x="4166" y="19275"/>
                  <a:pt x="4818" y="19947"/>
                </a:cubicBezTo>
                <a:cubicBezTo>
                  <a:pt x="5520" y="20671"/>
                  <a:pt x="6436" y="21173"/>
                  <a:pt x="7469" y="21405"/>
                </a:cubicBezTo>
                <a:cubicBezTo>
                  <a:pt x="7884" y="21498"/>
                  <a:pt x="8262" y="21580"/>
                  <a:pt x="8308" y="21585"/>
                </a:cubicBezTo>
                <a:cubicBezTo>
                  <a:pt x="8353" y="21591"/>
                  <a:pt x="9104" y="21446"/>
                  <a:pt x="9977" y="21263"/>
                </a:cubicBezTo>
                <a:cubicBezTo>
                  <a:pt x="11231" y="21000"/>
                  <a:pt x="12007" y="20921"/>
                  <a:pt x="13667" y="20889"/>
                </a:cubicBezTo>
                <a:cubicBezTo>
                  <a:pt x="16005" y="20843"/>
                  <a:pt x="16722" y="20700"/>
                  <a:pt x="18120" y="20011"/>
                </a:cubicBezTo>
                <a:cubicBezTo>
                  <a:pt x="20346" y="18915"/>
                  <a:pt x="21578" y="16830"/>
                  <a:pt x="21585" y="14135"/>
                </a:cubicBezTo>
                <a:cubicBezTo>
                  <a:pt x="21588" y="13010"/>
                  <a:pt x="21544" y="12763"/>
                  <a:pt x="21235" y="12032"/>
                </a:cubicBezTo>
                <a:cubicBezTo>
                  <a:pt x="20724" y="10823"/>
                  <a:pt x="20663" y="9658"/>
                  <a:pt x="21035" y="8129"/>
                </a:cubicBezTo>
                <a:cubicBezTo>
                  <a:pt x="21294" y="7065"/>
                  <a:pt x="21315" y="6849"/>
                  <a:pt x="21191" y="6103"/>
                </a:cubicBezTo>
                <a:cubicBezTo>
                  <a:pt x="20923" y="4491"/>
                  <a:pt x="19909" y="2865"/>
                  <a:pt x="18808" y="2278"/>
                </a:cubicBezTo>
                <a:cubicBezTo>
                  <a:pt x="18593" y="2163"/>
                  <a:pt x="17793" y="1986"/>
                  <a:pt x="17032" y="1885"/>
                </a:cubicBezTo>
                <a:cubicBezTo>
                  <a:pt x="14738" y="1579"/>
                  <a:pt x="13628" y="1270"/>
                  <a:pt x="11503" y="356"/>
                </a:cubicBezTo>
                <a:cubicBezTo>
                  <a:pt x="10918" y="104"/>
                  <a:pt x="10272" y="-9"/>
                  <a:pt x="9608" y="1"/>
                </a:cubicBezTo>
                <a:close/>
              </a:path>
            </a:pathLst>
          </a:custGeom>
          <a:ln w="12700">
            <a:miter lim="400000"/>
          </a:ln>
        </p:spPr>
      </p:pic>
      <p:sp>
        <p:nvSpPr>
          <p:cNvPr id="723" name="Circle"/>
          <p:cNvSpPr/>
          <p:nvPr/>
        </p:nvSpPr>
        <p:spPr>
          <a:xfrm>
            <a:off x="4558948" y="5066333"/>
            <a:ext cx="1183034" cy="1183034"/>
          </a:xfrm>
          <a:prstGeom prst="ellipse">
            <a:avLst/>
          </a:prstGeom>
          <a:solidFill>
            <a:srgbClr val="FFFFFF">
              <a:alpha val="94000"/>
            </a:srgbClr>
          </a:solidFill>
          <a:ln w="38100">
            <a:solidFill>
              <a:srgbClr val="8D7A71">
                <a:alpha val="94000"/>
              </a:srgbClr>
            </a:solidFill>
            <a:miter lim="400000"/>
          </a:ln>
        </p:spPr>
        <p:txBody>
          <a:bodyPr lIns="25400" tIns="25400" rIns="25400" bIns="25400" anchor="ctr"/>
          <a:lstStyle/>
          <a:p>
            <a:pPr>
              <a:defRPr sz="3200">
                <a:solidFill>
                  <a:srgbClr val="FFFFFF"/>
                </a:solidFill>
              </a:defRPr>
            </a:pPr>
            <a:endParaRPr sz="1600"/>
          </a:p>
        </p:txBody>
      </p:sp>
      <p:pic>
        <p:nvPicPr>
          <p:cNvPr id="724" name="Screen Shot 2017-10-13 at 11.18.59 AM.png" descr="Screen Shot 2017-10-13 at 11.18.59 AM.png"/>
          <p:cNvPicPr>
            <a:picLocks noChangeAspect="1"/>
          </p:cNvPicPr>
          <p:nvPr/>
        </p:nvPicPr>
        <p:blipFill>
          <a:blip r:embed="rId9"/>
          <a:srcRect l="10815" t="6202" r="14179" b="12336"/>
          <a:stretch>
            <a:fillRect/>
          </a:stretch>
        </p:blipFill>
        <p:spPr>
          <a:xfrm>
            <a:off x="4802559" y="5320521"/>
            <a:ext cx="695812" cy="674658"/>
          </a:xfrm>
          <a:custGeom>
            <a:avLst/>
            <a:gdLst/>
            <a:ahLst/>
            <a:cxnLst>
              <a:cxn ang="0">
                <a:pos x="wd2" y="hd2"/>
              </a:cxn>
              <a:cxn ang="5400000">
                <a:pos x="wd2" y="hd2"/>
              </a:cxn>
              <a:cxn ang="10800000">
                <a:pos x="wd2" y="hd2"/>
              </a:cxn>
              <a:cxn ang="16200000">
                <a:pos x="wd2" y="hd2"/>
              </a:cxn>
            </a:cxnLst>
            <a:rect l="0" t="0" r="r" b="b"/>
            <a:pathLst>
              <a:path w="21518" h="21545" extrusionOk="0">
                <a:moveTo>
                  <a:pt x="9310" y="12"/>
                </a:moveTo>
                <a:cubicBezTo>
                  <a:pt x="9044" y="31"/>
                  <a:pt x="8773" y="75"/>
                  <a:pt x="8469" y="145"/>
                </a:cubicBezTo>
                <a:cubicBezTo>
                  <a:pt x="6741" y="541"/>
                  <a:pt x="5315" y="1499"/>
                  <a:pt x="4535" y="2787"/>
                </a:cubicBezTo>
                <a:cubicBezTo>
                  <a:pt x="3473" y="4542"/>
                  <a:pt x="2759" y="5340"/>
                  <a:pt x="1166" y="6551"/>
                </a:cubicBezTo>
                <a:cubicBezTo>
                  <a:pt x="302" y="7209"/>
                  <a:pt x="2" y="7905"/>
                  <a:pt x="0" y="9264"/>
                </a:cubicBezTo>
                <a:cubicBezTo>
                  <a:pt x="-2" y="10953"/>
                  <a:pt x="642" y="12469"/>
                  <a:pt x="1866" y="13661"/>
                </a:cubicBezTo>
                <a:cubicBezTo>
                  <a:pt x="3142" y="14905"/>
                  <a:pt x="3540" y="15727"/>
                  <a:pt x="3762" y="17565"/>
                </a:cubicBezTo>
                <a:cubicBezTo>
                  <a:pt x="3836" y="18182"/>
                  <a:pt x="3986" y="18780"/>
                  <a:pt x="4149" y="19111"/>
                </a:cubicBezTo>
                <a:cubicBezTo>
                  <a:pt x="4642" y="20115"/>
                  <a:pt x="5834" y="21010"/>
                  <a:pt x="7168" y="21380"/>
                </a:cubicBezTo>
                <a:cubicBezTo>
                  <a:pt x="7578" y="21494"/>
                  <a:pt x="7947" y="21552"/>
                  <a:pt x="8352" y="21545"/>
                </a:cubicBezTo>
                <a:cubicBezTo>
                  <a:pt x="8758" y="21537"/>
                  <a:pt x="9194" y="21467"/>
                  <a:pt x="9739" y="21336"/>
                </a:cubicBezTo>
                <a:cubicBezTo>
                  <a:pt x="11019" y="21028"/>
                  <a:pt x="12549" y="20876"/>
                  <a:pt x="14225" y="20886"/>
                </a:cubicBezTo>
                <a:cubicBezTo>
                  <a:pt x="16619" y="20900"/>
                  <a:pt x="18290" y="20274"/>
                  <a:pt x="19693" y="18839"/>
                </a:cubicBezTo>
                <a:cubicBezTo>
                  <a:pt x="21028" y="17473"/>
                  <a:pt x="21598" y="15901"/>
                  <a:pt x="21509" y="13852"/>
                </a:cubicBezTo>
                <a:cubicBezTo>
                  <a:pt x="21467" y="12864"/>
                  <a:pt x="21403" y="12546"/>
                  <a:pt x="21086" y="11760"/>
                </a:cubicBezTo>
                <a:cubicBezTo>
                  <a:pt x="20764" y="10962"/>
                  <a:pt x="20711" y="10702"/>
                  <a:pt x="20718" y="9904"/>
                </a:cubicBezTo>
                <a:cubicBezTo>
                  <a:pt x="20722" y="9315"/>
                  <a:pt x="20813" y="8676"/>
                  <a:pt x="20963" y="8161"/>
                </a:cubicBezTo>
                <a:cubicBezTo>
                  <a:pt x="21243" y="7202"/>
                  <a:pt x="21259" y="6538"/>
                  <a:pt x="21031" y="5632"/>
                </a:cubicBezTo>
                <a:cubicBezTo>
                  <a:pt x="20663" y="4177"/>
                  <a:pt x="19739" y="2840"/>
                  <a:pt x="18736" y="2312"/>
                </a:cubicBezTo>
                <a:cubicBezTo>
                  <a:pt x="18427" y="2149"/>
                  <a:pt x="17782" y="2001"/>
                  <a:pt x="16833" y="1881"/>
                </a:cubicBezTo>
                <a:cubicBezTo>
                  <a:pt x="15017" y="1651"/>
                  <a:pt x="13729" y="1314"/>
                  <a:pt x="12028" y="620"/>
                </a:cubicBezTo>
                <a:cubicBezTo>
                  <a:pt x="10824" y="128"/>
                  <a:pt x="10107" y="-48"/>
                  <a:pt x="9310" y="12"/>
                </a:cubicBezTo>
                <a:close/>
              </a:path>
            </a:pathLst>
          </a:custGeom>
          <a:ln w="12700">
            <a:miter lim="400000"/>
          </a:ln>
        </p:spPr>
      </p:pic>
      <p:sp>
        <p:nvSpPr>
          <p:cNvPr id="725" name="Circle"/>
          <p:cNvSpPr/>
          <p:nvPr/>
        </p:nvSpPr>
        <p:spPr>
          <a:xfrm>
            <a:off x="6506281" y="5066333"/>
            <a:ext cx="1183034" cy="1183034"/>
          </a:xfrm>
          <a:prstGeom prst="ellipse">
            <a:avLst/>
          </a:prstGeom>
          <a:solidFill>
            <a:srgbClr val="FFFFFF">
              <a:alpha val="94000"/>
            </a:srgbClr>
          </a:solidFill>
          <a:ln w="38100">
            <a:solidFill>
              <a:srgbClr val="8D7A71">
                <a:alpha val="94000"/>
              </a:srgbClr>
            </a:solidFill>
            <a:miter lim="400000"/>
          </a:ln>
        </p:spPr>
        <p:txBody>
          <a:bodyPr lIns="25400" tIns="25400" rIns="25400" bIns="25400" anchor="ctr"/>
          <a:lstStyle/>
          <a:p>
            <a:pPr>
              <a:defRPr sz="3200">
                <a:solidFill>
                  <a:srgbClr val="FFFFFF"/>
                </a:solidFill>
              </a:defRPr>
            </a:pPr>
            <a:endParaRPr sz="1600"/>
          </a:p>
        </p:txBody>
      </p:sp>
      <p:sp>
        <p:nvSpPr>
          <p:cNvPr id="726" name="Circle"/>
          <p:cNvSpPr/>
          <p:nvPr/>
        </p:nvSpPr>
        <p:spPr>
          <a:xfrm>
            <a:off x="8451362" y="5066333"/>
            <a:ext cx="1183035" cy="1183034"/>
          </a:xfrm>
          <a:prstGeom prst="ellipse">
            <a:avLst/>
          </a:prstGeom>
          <a:solidFill>
            <a:srgbClr val="FFFFFF">
              <a:alpha val="94000"/>
            </a:srgbClr>
          </a:solidFill>
          <a:ln w="38100">
            <a:solidFill>
              <a:srgbClr val="8D7A71">
                <a:alpha val="94000"/>
              </a:srgbClr>
            </a:solidFill>
            <a:miter lim="400000"/>
          </a:ln>
        </p:spPr>
        <p:txBody>
          <a:bodyPr lIns="25400" tIns="25400" rIns="25400" bIns="25400" anchor="ctr"/>
          <a:lstStyle/>
          <a:p>
            <a:pPr>
              <a:defRPr sz="3200">
                <a:solidFill>
                  <a:srgbClr val="FFFFFF"/>
                </a:solidFill>
              </a:defRPr>
            </a:pPr>
            <a:endParaRPr sz="1600"/>
          </a:p>
        </p:txBody>
      </p:sp>
      <p:pic>
        <p:nvPicPr>
          <p:cNvPr id="727" name="Screen Shot 2017-05-23 at 4.26.01 PM.png" descr="Screen Shot 2017-05-23 at 4.26.01 PM.png"/>
          <p:cNvPicPr>
            <a:picLocks noChangeAspect="1"/>
          </p:cNvPicPr>
          <p:nvPr/>
        </p:nvPicPr>
        <p:blipFill>
          <a:blip r:embed="rId10"/>
          <a:srcRect l="26717" t="12289" r="25344" b="78552"/>
          <a:stretch>
            <a:fillRect/>
          </a:stretch>
        </p:blipFill>
        <p:spPr>
          <a:xfrm>
            <a:off x="8697904" y="5465473"/>
            <a:ext cx="710209" cy="3857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3" y="21600"/>
                </a:lnTo>
                <a:lnTo>
                  <a:pt x="21600" y="21600"/>
                </a:lnTo>
                <a:lnTo>
                  <a:pt x="21600" y="10800"/>
                </a:lnTo>
                <a:lnTo>
                  <a:pt x="21600" y="0"/>
                </a:lnTo>
                <a:lnTo>
                  <a:pt x="17285" y="0"/>
                </a:lnTo>
                <a:lnTo>
                  <a:pt x="12964" y="0"/>
                </a:lnTo>
                <a:lnTo>
                  <a:pt x="11920" y="1733"/>
                </a:lnTo>
                <a:cubicBezTo>
                  <a:pt x="11345" y="2689"/>
                  <a:pt x="10852" y="3629"/>
                  <a:pt x="10827" y="3822"/>
                </a:cubicBezTo>
                <a:cubicBezTo>
                  <a:pt x="10802" y="4015"/>
                  <a:pt x="11059" y="5309"/>
                  <a:pt x="11394" y="6700"/>
                </a:cubicBezTo>
                <a:lnTo>
                  <a:pt x="12004" y="9233"/>
                </a:lnTo>
                <a:lnTo>
                  <a:pt x="11340" y="10478"/>
                </a:lnTo>
                <a:lnTo>
                  <a:pt x="10676" y="11733"/>
                </a:lnTo>
                <a:lnTo>
                  <a:pt x="11340" y="13644"/>
                </a:lnTo>
                <a:lnTo>
                  <a:pt x="12010" y="15567"/>
                </a:lnTo>
                <a:lnTo>
                  <a:pt x="11630" y="16600"/>
                </a:lnTo>
                <a:cubicBezTo>
                  <a:pt x="11210" y="17739"/>
                  <a:pt x="11030" y="17732"/>
                  <a:pt x="10881" y="16556"/>
                </a:cubicBezTo>
                <a:cubicBezTo>
                  <a:pt x="10816" y="16037"/>
                  <a:pt x="10450" y="15324"/>
                  <a:pt x="9789" y="14422"/>
                </a:cubicBezTo>
                <a:lnTo>
                  <a:pt x="8799" y="13067"/>
                </a:lnTo>
                <a:lnTo>
                  <a:pt x="9409" y="11233"/>
                </a:lnTo>
                <a:lnTo>
                  <a:pt x="10012" y="9411"/>
                </a:lnTo>
                <a:lnTo>
                  <a:pt x="9415" y="6689"/>
                </a:lnTo>
                <a:lnTo>
                  <a:pt x="8811" y="3967"/>
                </a:lnTo>
                <a:lnTo>
                  <a:pt x="9180" y="1989"/>
                </a:lnTo>
                <a:lnTo>
                  <a:pt x="9548" y="0"/>
                </a:lnTo>
                <a:lnTo>
                  <a:pt x="4774" y="0"/>
                </a:lnTo>
                <a:lnTo>
                  <a:pt x="0" y="0"/>
                </a:lnTo>
                <a:close/>
                <a:moveTo>
                  <a:pt x="13489" y="556"/>
                </a:moveTo>
                <a:lnTo>
                  <a:pt x="17273" y="633"/>
                </a:lnTo>
                <a:lnTo>
                  <a:pt x="21063" y="711"/>
                </a:lnTo>
                <a:lnTo>
                  <a:pt x="21099" y="10511"/>
                </a:lnTo>
                <a:cubicBezTo>
                  <a:pt x="21136" y="19476"/>
                  <a:pt x="21123" y="20353"/>
                  <a:pt x="20882" y="20678"/>
                </a:cubicBezTo>
                <a:cubicBezTo>
                  <a:pt x="20677" y="20954"/>
                  <a:pt x="18465" y="21022"/>
                  <a:pt x="10966" y="21000"/>
                </a:cubicBezTo>
                <a:cubicBezTo>
                  <a:pt x="5657" y="20984"/>
                  <a:pt x="1136" y="20886"/>
                  <a:pt x="923" y="20778"/>
                </a:cubicBezTo>
                <a:lnTo>
                  <a:pt x="537" y="20578"/>
                </a:lnTo>
                <a:lnTo>
                  <a:pt x="537" y="10644"/>
                </a:lnTo>
                <a:lnTo>
                  <a:pt x="537" y="711"/>
                </a:lnTo>
                <a:lnTo>
                  <a:pt x="4538" y="633"/>
                </a:lnTo>
                <a:cubicBezTo>
                  <a:pt x="6853" y="589"/>
                  <a:pt x="8602" y="670"/>
                  <a:pt x="8685" y="822"/>
                </a:cubicBezTo>
                <a:cubicBezTo>
                  <a:pt x="8773" y="984"/>
                  <a:pt x="8722" y="1657"/>
                  <a:pt x="8558" y="2567"/>
                </a:cubicBezTo>
                <a:lnTo>
                  <a:pt x="8292" y="4044"/>
                </a:lnTo>
                <a:lnTo>
                  <a:pt x="8866" y="6711"/>
                </a:lnTo>
                <a:lnTo>
                  <a:pt x="9439" y="9378"/>
                </a:lnTo>
                <a:lnTo>
                  <a:pt x="8805" y="11222"/>
                </a:lnTo>
                <a:cubicBezTo>
                  <a:pt x="8458" y="12235"/>
                  <a:pt x="8181" y="13157"/>
                  <a:pt x="8184" y="13278"/>
                </a:cubicBezTo>
                <a:cubicBezTo>
                  <a:pt x="8186" y="13399"/>
                  <a:pt x="8687" y="14166"/>
                  <a:pt x="9300" y="14989"/>
                </a:cubicBezTo>
                <a:cubicBezTo>
                  <a:pt x="10354" y="16403"/>
                  <a:pt x="10426" y="16579"/>
                  <a:pt x="10694" y="18256"/>
                </a:cubicBezTo>
                <a:lnTo>
                  <a:pt x="10978" y="20033"/>
                </a:lnTo>
                <a:lnTo>
                  <a:pt x="11352" y="19178"/>
                </a:lnTo>
                <a:cubicBezTo>
                  <a:pt x="11557" y="18709"/>
                  <a:pt x="11910" y="17673"/>
                  <a:pt x="12137" y="16878"/>
                </a:cubicBezTo>
                <a:lnTo>
                  <a:pt x="12547" y="15433"/>
                </a:lnTo>
                <a:lnTo>
                  <a:pt x="11968" y="13689"/>
                </a:lnTo>
                <a:lnTo>
                  <a:pt x="11394" y="11933"/>
                </a:lnTo>
                <a:lnTo>
                  <a:pt x="11944" y="10744"/>
                </a:lnTo>
                <a:cubicBezTo>
                  <a:pt x="12247" y="10092"/>
                  <a:pt x="12499" y="9465"/>
                  <a:pt x="12499" y="9344"/>
                </a:cubicBezTo>
                <a:cubicBezTo>
                  <a:pt x="12499" y="9224"/>
                  <a:pt x="12225" y="7968"/>
                  <a:pt x="11895" y="6567"/>
                </a:cubicBezTo>
                <a:lnTo>
                  <a:pt x="11298" y="4022"/>
                </a:lnTo>
                <a:lnTo>
                  <a:pt x="12390" y="2289"/>
                </a:lnTo>
                <a:lnTo>
                  <a:pt x="13489" y="556"/>
                </a:lnTo>
                <a:close/>
              </a:path>
            </a:pathLst>
          </a:custGeom>
          <a:ln w="12700">
            <a:miter lim="400000"/>
          </a:ln>
        </p:spPr>
      </p:pic>
      <p:pic>
        <p:nvPicPr>
          <p:cNvPr id="728" name="Screen Shot 2017-10-24 at 9.55.34 AM.png" descr="Screen Shot 2017-10-24 at 9.55.34 AM.png"/>
          <p:cNvPicPr>
            <a:picLocks noChangeAspect="1"/>
          </p:cNvPicPr>
          <p:nvPr/>
        </p:nvPicPr>
        <p:blipFill>
          <a:blip r:embed="rId11"/>
          <a:srcRect l="7228" t="10413" r="8431" b="8319"/>
          <a:stretch>
            <a:fillRect/>
          </a:stretch>
        </p:blipFill>
        <p:spPr>
          <a:xfrm>
            <a:off x="6745183" y="5471454"/>
            <a:ext cx="707827" cy="3956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797" y="21600"/>
                </a:lnTo>
                <a:lnTo>
                  <a:pt x="21600" y="21600"/>
                </a:lnTo>
                <a:lnTo>
                  <a:pt x="21600" y="10800"/>
                </a:lnTo>
                <a:lnTo>
                  <a:pt x="21600" y="0"/>
                </a:lnTo>
                <a:lnTo>
                  <a:pt x="10797" y="0"/>
                </a:lnTo>
                <a:lnTo>
                  <a:pt x="0" y="0"/>
                </a:lnTo>
                <a:close/>
                <a:moveTo>
                  <a:pt x="539" y="975"/>
                </a:moveTo>
                <a:lnTo>
                  <a:pt x="10797" y="975"/>
                </a:lnTo>
                <a:lnTo>
                  <a:pt x="21061" y="975"/>
                </a:lnTo>
                <a:lnTo>
                  <a:pt x="21061" y="10800"/>
                </a:lnTo>
                <a:lnTo>
                  <a:pt x="21061" y="20625"/>
                </a:lnTo>
                <a:lnTo>
                  <a:pt x="10833" y="20701"/>
                </a:lnTo>
                <a:cubicBezTo>
                  <a:pt x="2709" y="20757"/>
                  <a:pt x="592" y="20697"/>
                  <a:pt x="533" y="20419"/>
                </a:cubicBezTo>
                <a:cubicBezTo>
                  <a:pt x="492" y="20227"/>
                  <a:pt x="474" y="15771"/>
                  <a:pt x="497" y="10518"/>
                </a:cubicBezTo>
                <a:lnTo>
                  <a:pt x="539" y="975"/>
                </a:lnTo>
                <a:close/>
              </a:path>
            </a:pathLst>
          </a:custGeom>
          <a:ln w="12700">
            <a:miter lim="400000"/>
          </a:ln>
        </p:spPr>
      </p:pic>
    </p:spTree>
    <p:extLst>
      <p:ext uri="{BB962C8B-B14F-4D97-AF65-F5344CB8AC3E}">
        <p14:creationId xmlns:p14="http://schemas.microsoft.com/office/powerpoint/2010/main" val="2289017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Collecting Specimens"/>
          <p:cNvSpPr txBox="1"/>
          <p:nvPr/>
        </p:nvSpPr>
        <p:spPr>
          <a:xfrm>
            <a:off x="8258122" y="2100881"/>
            <a:ext cx="1766110" cy="243656"/>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2500" b="1">
                <a:solidFill>
                  <a:srgbClr val="6C717A"/>
                </a:solidFill>
                <a:latin typeface="Helvetica"/>
                <a:ea typeface="Helvetica"/>
                <a:cs typeface="Helvetica"/>
                <a:sym typeface="Helvetica"/>
              </a:defRPr>
            </a:lvl1pPr>
          </a:lstStyle>
          <a:p>
            <a:r>
              <a:rPr sz="1250" dirty="0"/>
              <a:t>Collecting Specimens</a:t>
            </a:r>
          </a:p>
        </p:txBody>
      </p:sp>
      <p:sp>
        <p:nvSpPr>
          <p:cNvPr id="779" name="Sledging on Antarctica"/>
          <p:cNvSpPr txBox="1"/>
          <p:nvPr/>
        </p:nvSpPr>
        <p:spPr>
          <a:xfrm>
            <a:off x="3745726" y="2124112"/>
            <a:ext cx="2714210" cy="243656"/>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2500" b="1">
                <a:solidFill>
                  <a:srgbClr val="6C717A"/>
                </a:solidFill>
                <a:latin typeface="Helvetica"/>
                <a:ea typeface="Helvetica"/>
                <a:cs typeface="Helvetica"/>
                <a:sym typeface="Helvetica"/>
              </a:defRPr>
            </a:lvl1pPr>
          </a:lstStyle>
          <a:p>
            <a:pPr algn="ctr"/>
            <a:r>
              <a:rPr sz="1250" dirty="0"/>
              <a:t>Sledging on Antarctica</a:t>
            </a:r>
          </a:p>
        </p:txBody>
      </p:sp>
      <p:sp>
        <p:nvSpPr>
          <p:cNvPr id="780" name="Emergency"/>
          <p:cNvSpPr txBox="1"/>
          <p:nvPr/>
        </p:nvSpPr>
        <p:spPr>
          <a:xfrm>
            <a:off x="10416985" y="2100881"/>
            <a:ext cx="1426417" cy="243656"/>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2500" b="1">
                <a:solidFill>
                  <a:srgbClr val="6C717A"/>
                </a:solidFill>
                <a:latin typeface="Helvetica"/>
                <a:ea typeface="Helvetica"/>
                <a:cs typeface="Helvetica"/>
                <a:sym typeface="Helvetica"/>
              </a:defRPr>
            </a:lvl1pPr>
          </a:lstStyle>
          <a:p>
            <a:pPr algn="ctr"/>
            <a:r>
              <a:rPr sz="1250" dirty="0"/>
              <a:t>Emergency</a:t>
            </a:r>
          </a:p>
        </p:txBody>
      </p:sp>
      <p:sp>
        <p:nvSpPr>
          <p:cNvPr id="781" name="Line"/>
          <p:cNvSpPr/>
          <p:nvPr/>
        </p:nvSpPr>
        <p:spPr>
          <a:xfrm>
            <a:off x="3252837" y="2473014"/>
            <a:ext cx="3699989" cy="1"/>
          </a:xfrm>
          <a:prstGeom prst="line">
            <a:avLst/>
          </a:prstGeom>
          <a:ln w="25400">
            <a:solidFill>
              <a:srgbClr val="A6AAA9"/>
            </a:solidFill>
            <a:miter lim="400000"/>
          </a:ln>
        </p:spPr>
        <p:txBody>
          <a:bodyPr lIns="25400" tIns="25400" rIns="25400" bIns="25400" anchor="ctr"/>
          <a:lstStyle/>
          <a:p>
            <a:pPr>
              <a:defRPr sz="3200"/>
            </a:pPr>
            <a:endParaRPr sz="1600"/>
          </a:p>
        </p:txBody>
      </p:sp>
      <p:sp>
        <p:nvSpPr>
          <p:cNvPr id="782" name="Line"/>
          <p:cNvSpPr/>
          <p:nvPr/>
        </p:nvSpPr>
        <p:spPr>
          <a:xfrm>
            <a:off x="8303958" y="2474625"/>
            <a:ext cx="1674436" cy="1"/>
          </a:xfrm>
          <a:prstGeom prst="line">
            <a:avLst/>
          </a:prstGeom>
          <a:ln w="25400">
            <a:solidFill>
              <a:srgbClr val="A6AAA9"/>
            </a:solidFill>
            <a:miter lim="400000"/>
          </a:ln>
        </p:spPr>
        <p:txBody>
          <a:bodyPr lIns="25400" tIns="25400" rIns="25400" bIns="25400" anchor="ctr"/>
          <a:lstStyle/>
          <a:p>
            <a:pPr>
              <a:defRPr sz="3200"/>
            </a:pPr>
            <a:endParaRPr sz="1600"/>
          </a:p>
        </p:txBody>
      </p:sp>
      <p:sp>
        <p:nvSpPr>
          <p:cNvPr id="783" name="Line"/>
          <p:cNvSpPr/>
          <p:nvPr/>
        </p:nvSpPr>
        <p:spPr>
          <a:xfrm>
            <a:off x="10292976" y="2454016"/>
            <a:ext cx="1674436" cy="1"/>
          </a:xfrm>
          <a:prstGeom prst="line">
            <a:avLst/>
          </a:prstGeom>
          <a:ln w="25400">
            <a:solidFill>
              <a:srgbClr val="A6AAA9"/>
            </a:solidFill>
            <a:miter lim="400000"/>
          </a:ln>
        </p:spPr>
        <p:txBody>
          <a:bodyPr lIns="25400" tIns="25400" rIns="25400" bIns="25400" anchor="ctr"/>
          <a:lstStyle/>
          <a:p>
            <a:pPr>
              <a:defRPr sz="3200"/>
            </a:pPr>
            <a:endParaRPr sz="1600"/>
          </a:p>
        </p:txBody>
      </p:sp>
      <p:sp>
        <p:nvSpPr>
          <p:cNvPr id="784" name="(consumption of resource cards caused by weather &amp; surface conditions)"/>
          <p:cNvSpPr txBox="1"/>
          <p:nvPr/>
        </p:nvSpPr>
        <p:spPr>
          <a:xfrm>
            <a:off x="2066297" y="885241"/>
            <a:ext cx="8059406" cy="320601"/>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3500" i="1">
                <a:solidFill>
                  <a:srgbClr val="53585F"/>
                </a:solidFill>
              </a:defRPr>
            </a:lvl1pPr>
          </a:lstStyle>
          <a:p>
            <a:pPr algn="ctr"/>
            <a:r>
              <a:rPr sz="1750" dirty="0"/>
              <a:t>(consumption of resource cards caused by weather &amp; surface conditions)</a:t>
            </a:r>
          </a:p>
        </p:txBody>
      </p:sp>
      <p:sp>
        <p:nvSpPr>
          <p:cNvPr id="785" name="Line"/>
          <p:cNvSpPr/>
          <p:nvPr/>
        </p:nvSpPr>
        <p:spPr>
          <a:xfrm>
            <a:off x="180372" y="2441316"/>
            <a:ext cx="833101" cy="1"/>
          </a:xfrm>
          <a:prstGeom prst="line">
            <a:avLst/>
          </a:prstGeom>
          <a:ln w="25400">
            <a:solidFill>
              <a:srgbClr val="A6AAA9"/>
            </a:solidFill>
            <a:miter lim="400000"/>
          </a:ln>
        </p:spPr>
        <p:txBody>
          <a:bodyPr lIns="25400" tIns="25400" rIns="25400" bIns="25400" anchor="ctr"/>
          <a:lstStyle/>
          <a:p>
            <a:pPr>
              <a:defRPr sz="3200"/>
            </a:pPr>
            <a:endParaRPr sz="1600"/>
          </a:p>
        </p:txBody>
      </p:sp>
      <p:sp>
        <p:nvSpPr>
          <p:cNvPr id="786" name="Line"/>
          <p:cNvSpPr/>
          <p:nvPr/>
        </p:nvSpPr>
        <p:spPr>
          <a:xfrm>
            <a:off x="7183909" y="2471388"/>
            <a:ext cx="833101" cy="1"/>
          </a:xfrm>
          <a:prstGeom prst="line">
            <a:avLst/>
          </a:prstGeom>
          <a:ln w="25400">
            <a:solidFill>
              <a:srgbClr val="A6AAA9"/>
            </a:solidFill>
            <a:miter lim="400000"/>
          </a:ln>
        </p:spPr>
        <p:txBody>
          <a:bodyPr lIns="25400" tIns="25400" rIns="25400" bIns="25400" anchor="ctr"/>
          <a:lstStyle/>
          <a:p>
            <a:pPr>
              <a:defRPr sz="3200"/>
            </a:pPr>
            <a:endParaRPr sz="1600"/>
          </a:p>
        </p:txBody>
      </p:sp>
      <p:sp>
        <p:nvSpPr>
          <p:cNvPr id="787" name="At South Georgia"/>
          <p:cNvSpPr txBox="1"/>
          <p:nvPr/>
        </p:nvSpPr>
        <p:spPr>
          <a:xfrm>
            <a:off x="251852" y="1713048"/>
            <a:ext cx="690140" cy="628377"/>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2500" b="1">
                <a:solidFill>
                  <a:srgbClr val="6C717A"/>
                </a:solidFill>
                <a:latin typeface="Helvetica"/>
                <a:ea typeface="Helvetica"/>
                <a:cs typeface="Helvetica"/>
                <a:sym typeface="Helvetica"/>
              </a:defRPr>
            </a:lvl1pPr>
          </a:lstStyle>
          <a:p>
            <a:r>
              <a:rPr sz="1250"/>
              <a:t>At South Georgia</a:t>
            </a:r>
          </a:p>
        </p:txBody>
      </p:sp>
      <p:sp>
        <p:nvSpPr>
          <p:cNvPr id="788" name="Waiting at Crevasse"/>
          <p:cNvSpPr txBox="1"/>
          <p:nvPr/>
        </p:nvSpPr>
        <p:spPr>
          <a:xfrm>
            <a:off x="7208700" y="1836172"/>
            <a:ext cx="827598" cy="436017"/>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2500" b="1">
                <a:solidFill>
                  <a:srgbClr val="6C717A"/>
                </a:solidFill>
                <a:latin typeface="Helvetica"/>
                <a:ea typeface="Helvetica"/>
                <a:cs typeface="Helvetica"/>
                <a:sym typeface="Helvetica"/>
              </a:defRPr>
            </a:lvl1pPr>
          </a:lstStyle>
          <a:p>
            <a:pPr algn="ctr"/>
            <a:r>
              <a:rPr sz="1250" dirty="0"/>
              <a:t>Waiting at Crevasse</a:t>
            </a:r>
          </a:p>
        </p:txBody>
      </p:sp>
      <p:pic>
        <p:nvPicPr>
          <p:cNvPr id="789" name="Screen Shot 2017-05-23 at 4.16.35 PM.png" descr="Screen Shot 2017-05-23 at 4.16.35 PM.png"/>
          <p:cNvPicPr>
            <a:picLocks noChangeAspect="1"/>
          </p:cNvPicPr>
          <p:nvPr/>
        </p:nvPicPr>
        <p:blipFill>
          <a:blip r:embed="rId2"/>
          <a:stretch>
            <a:fillRect/>
          </a:stretch>
        </p:blipFill>
        <p:spPr>
          <a:xfrm>
            <a:off x="3256523" y="3016336"/>
            <a:ext cx="877458" cy="2492298"/>
          </a:xfrm>
          <a:prstGeom prst="rect">
            <a:avLst/>
          </a:prstGeom>
          <a:ln w="12700">
            <a:miter lim="400000"/>
          </a:ln>
        </p:spPr>
      </p:pic>
      <p:pic>
        <p:nvPicPr>
          <p:cNvPr id="790" name="Screen Shot 2017-05-23 at 4.19.12 PM.png" descr="Screen Shot 2017-05-23 at 4.19.12 PM.png"/>
          <p:cNvPicPr>
            <a:picLocks noChangeAspect="1"/>
          </p:cNvPicPr>
          <p:nvPr/>
        </p:nvPicPr>
        <p:blipFill>
          <a:blip r:embed="rId3"/>
          <a:stretch>
            <a:fillRect/>
          </a:stretch>
        </p:blipFill>
        <p:spPr>
          <a:xfrm>
            <a:off x="10225723" y="2995659"/>
            <a:ext cx="1808942" cy="1678974"/>
          </a:xfrm>
          <a:prstGeom prst="rect">
            <a:avLst/>
          </a:prstGeom>
          <a:ln w="12700">
            <a:miter lim="400000"/>
          </a:ln>
        </p:spPr>
      </p:pic>
      <p:pic>
        <p:nvPicPr>
          <p:cNvPr id="791" name="Screen Shot 2017-05-23 at 4.21.10 PM.png" descr="Screen Shot 2017-05-23 at 4.21.10 PM.png"/>
          <p:cNvPicPr>
            <a:picLocks noChangeAspect="1"/>
          </p:cNvPicPr>
          <p:nvPr/>
        </p:nvPicPr>
        <p:blipFill>
          <a:blip r:embed="rId4"/>
          <a:stretch>
            <a:fillRect/>
          </a:stretch>
        </p:blipFill>
        <p:spPr>
          <a:xfrm>
            <a:off x="6069489" y="3016336"/>
            <a:ext cx="877458" cy="2492298"/>
          </a:xfrm>
          <a:prstGeom prst="rect">
            <a:avLst/>
          </a:prstGeom>
          <a:ln w="12700">
            <a:miter lim="400000"/>
          </a:ln>
        </p:spPr>
      </p:pic>
      <p:pic>
        <p:nvPicPr>
          <p:cNvPr id="792" name="Screen Shot 2017-05-23 at 4.26.01 PM.png" descr="Screen Shot 2017-05-23 at 4.26.01 PM.png"/>
          <p:cNvPicPr>
            <a:picLocks noChangeAspect="1"/>
          </p:cNvPicPr>
          <p:nvPr/>
        </p:nvPicPr>
        <p:blipFill>
          <a:blip r:embed="rId5"/>
          <a:stretch>
            <a:fillRect/>
          </a:stretch>
        </p:blipFill>
        <p:spPr>
          <a:xfrm>
            <a:off x="7161730" y="3018417"/>
            <a:ext cx="877458" cy="2494940"/>
          </a:xfrm>
          <a:prstGeom prst="rect">
            <a:avLst/>
          </a:prstGeom>
          <a:ln w="12700">
            <a:miter lim="400000"/>
          </a:ln>
        </p:spPr>
      </p:pic>
      <p:pic>
        <p:nvPicPr>
          <p:cNvPr id="793" name="Screen Shot 2017-05-23 at 4.26.10 PM.png" descr="Screen Shot 2017-05-23 at 4.26.10 PM.png"/>
          <p:cNvPicPr>
            <a:picLocks noChangeAspect="1"/>
          </p:cNvPicPr>
          <p:nvPr/>
        </p:nvPicPr>
        <p:blipFill>
          <a:blip r:embed="rId6"/>
          <a:stretch>
            <a:fillRect/>
          </a:stretch>
        </p:blipFill>
        <p:spPr>
          <a:xfrm>
            <a:off x="183389" y="3017416"/>
            <a:ext cx="852466" cy="2414040"/>
          </a:xfrm>
          <a:prstGeom prst="rect">
            <a:avLst/>
          </a:prstGeom>
          <a:ln w="12700">
            <a:miter lim="400000"/>
          </a:ln>
        </p:spPr>
      </p:pic>
      <p:pic>
        <p:nvPicPr>
          <p:cNvPr id="794" name="Screen Shot 2017-05-23 at 5.07.33 PM.png" descr="Screen Shot 2017-05-23 at 5.07.33 PM.png"/>
          <p:cNvPicPr>
            <a:picLocks noChangeAspect="1"/>
          </p:cNvPicPr>
          <p:nvPr/>
        </p:nvPicPr>
        <p:blipFill>
          <a:blip r:embed="rId7"/>
          <a:stretch>
            <a:fillRect/>
          </a:stretch>
        </p:blipFill>
        <p:spPr>
          <a:xfrm>
            <a:off x="4195651" y="3022686"/>
            <a:ext cx="1814360" cy="2969918"/>
          </a:xfrm>
          <a:prstGeom prst="rect">
            <a:avLst/>
          </a:prstGeom>
          <a:ln w="12700">
            <a:miter lim="400000"/>
          </a:ln>
        </p:spPr>
      </p:pic>
      <p:pic>
        <p:nvPicPr>
          <p:cNvPr id="795" name="Screen Shot 2017-05-23 at 5.11.01 PM.png" descr="Screen Shot 2017-05-23 at 5.11.01 PM.png"/>
          <p:cNvPicPr>
            <a:picLocks noChangeAspect="1"/>
          </p:cNvPicPr>
          <p:nvPr/>
        </p:nvPicPr>
        <p:blipFill>
          <a:blip r:embed="rId8"/>
          <a:stretch>
            <a:fillRect/>
          </a:stretch>
        </p:blipFill>
        <p:spPr>
          <a:xfrm>
            <a:off x="8246579" y="2993341"/>
            <a:ext cx="880600" cy="3324064"/>
          </a:xfrm>
          <a:prstGeom prst="rect">
            <a:avLst/>
          </a:prstGeom>
          <a:ln w="12700">
            <a:miter lim="400000"/>
          </a:ln>
        </p:spPr>
      </p:pic>
      <p:pic>
        <p:nvPicPr>
          <p:cNvPr id="796" name="Screen Shot 2017-05-23 at 5.11.08 PM.png" descr="Screen Shot 2017-05-23 at 5.11.08 PM.png"/>
          <p:cNvPicPr>
            <a:picLocks noChangeAspect="1"/>
          </p:cNvPicPr>
          <p:nvPr/>
        </p:nvPicPr>
        <p:blipFill>
          <a:blip r:embed="rId9"/>
          <a:stretch>
            <a:fillRect/>
          </a:stretch>
        </p:blipFill>
        <p:spPr>
          <a:xfrm>
            <a:off x="9167874" y="2997337"/>
            <a:ext cx="880600" cy="3328771"/>
          </a:xfrm>
          <a:prstGeom prst="rect">
            <a:avLst/>
          </a:prstGeom>
          <a:ln w="12700">
            <a:miter lim="400000"/>
          </a:ln>
        </p:spPr>
      </p:pic>
      <p:sp>
        <p:nvSpPr>
          <p:cNvPr id="797" name="Sunny &amp; Warm"/>
          <p:cNvSpPr txBox="1"/>
          <p:nvPr/>
        </p:nvSpPr>
        <p:spPr>
          <a:xfrm>
            <a:off x="4232768" y="2778122"/>
            <a:ext cx="833101" cy="174407"/>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1600" b="1">
                <a:solidFill>
                  <a:srgbClr val="6C717A"/>
                </a:solidFill>
                <a:latin typeface="Helvetica"/>
                <a:ea typeface="Helvetica"/>
                <a:cs typeface="Helvetica"/>
                <a:sym typeface="Helvetica"/>
              </a:defRPr>
            </a:lvl1pPr>
          </a:lstStyle>
          <a:p>
            <a:r>
              <a:rPr sz="800"/>
              <a:t>Sunny &amp; Warm</a:t>
            </a:r>
          </a:p>
        </p:txBody>
      </p:sp>
      <p:sp>
        <p:nvSpPr>
          <p:cNvPr id="798" name="Cloudy &amp; Cold"/>
          <p:cNvSpPr txBox="1"/>
          <p:nvPr/>
        </p:nvSpPr>
        <p:spPr>
          <a:xfrm>
            <a:off x="3315604" y="2778122"/>
            <a:ext cx="759295" cy="174407"/>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1600" b="1">
                <a:solidFill>
                  <a:srgbClr val="6C717A"/>
                </a:solidFill>
                <a:latin typeface="Helvetica"/>
                <a:ea typeface="Helvetica"/>
                <a:cs typeface="Helvetica"/>
                <a:sym typeface="Helvetica"/>
              </a:defRPr>
            </a:lvl1pPr>
          </a:lstStyle>
          <a:p>
            <a:r>
              <a:rPr sz="800"/>
              <a:t>Cloudy &amp; Cold</a:t>
            </a:r>
          </a:p>
        </p:txBody>
      </p:sp>
      <p:sp>
        <p:nvSpPr>
          <p:cNvPr id="799" name="Sunny &amp; Warm"/>
          <p:cNvSpPr txBox="1"/>
          <p:nvPr/>
        </p:nvSpPr>
        <p:spPr>
          <a:xfrm>
            <a:off x="5151311" y="2784472"/>
            <a:ext cx="833101" cy="174407"/>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1600" b="1">
                <a:solidFill>
                  <a:srgbClr val="6C717A"/>
                </a:solidFill>
                <a:latin typeface="Helvetica"/>
                <a:ea typeface="Helvetica"/>
                <a:cs typeface="Helvetica"/>
                <a:sym typeface="Helvetica"/>
              </a:defRPr>
            </a:lvl1pPr>
          </a:lstStyle>
          <a:p>
            <a:r>
              <a:rPr sz="800"/>
              <a:t>Sunny &amp; Warm</a:t>
            </a:r>
          </a:p>
        </p:txBody>
      </p:sp>
      <p:sp>
        <p:nvSpPr>
          <p:cNvPr id="800" name="Antarctic Blast"/>
          <p:cNvSpPr txBox="1"/>
          <p:nvPr/>
        </p:nvSpPr>
        <p:spPr>
          <a:xfrm>
            <a:off x="6114304" y="2784472"/>
            <a:ext cx="787829" cy="174407"/>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1600" b="1">
                <a:solidFill>
                  <a:srgbClr val="6C717A"/>
                </a:solidFill>
                <a:latin typeface="Helvetica"/>
                <a:ea typeface="Helvetica"/>
                <a:cs typeface="Helvetica"/>
                <a:sym typeface="Helvetica"/>
              </a:defRPr>
            </a:lvl1pPr>
          </a:lstStyle>
          <a:p>
            <a:r>
              <a:rPr sz="800"/>
              <a:t>Antarctic Blast</a:t>
            </a:r>
          </a:p>
        </p:txBody>
      </p:sp>
      <p:sp>
        <p:nvSpPr>
          <p:cNvPr id="801" name="South Georgia"/>
          <p:cNvSpPr txBox="1"/>
          <p:nvPr/>
        </p:nvSpPr>
        <p:spPr>
          <a:xfrm>
            <a:off x="203008" y="2754891"/>
            <a:ext cx="787829" cy="174407"/>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1600" b="1">
                <a:solidFill>
                  <a:srgbClr val="6C717A"/>
                </a:solidFill>
                <a:latin typeface="Helvetica"/>
                <a:ea typeface="Helvetica"/>
                <a:cs typeface="Helvetica"/>
                <a:sym typeface="Helvetica"/>
              </a:defRPr>
            </a:lvl1pPr>
          </a:lstStyle>
          <a:p>
            <a:r>
              <a:rPr sz="800"/>
              <a:t>South Georgia</a:t>
            </a:r>
          </a:p>
        </p:txBody>
      </p:sp>
      <p:sp>
        <p:nvSpPr>
          <p:cNvPr id="802" name="Impassable"/>
          <p:cNvSpPr txBox="1"/>
          <p:nvPr/>
        </p:nvSpPr>
        <p:spPr>
          <a:xfrm>
            <a:off x="7064514" y="2783213"/>
            <a:ext cx="1095058" cy="174407"/>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1600" b="1">
                <a:solidFill>
                  <a:srgbClr val="6C717A"/>
                </a:solidFill>
                <a:latin typeface="Helvetica"/>
                <a:ea typeface="Helvetica"/>
                <a:cs typeface="Helvetica"/>
                <a:sym typeface="Helvetica"/>
              </a:defRPr>
            </a:lvl1pPr>
          </a:lstStyle>
          <a:p>
            <a:r>
              <a:rPr sz="800"/>
              <a:t>Impassable</a:t>
            </a:r>
          </a:p>
        </p:txBody>
      </p:sp>
      <p:sp>
        <p:nvSpPr>
          <p:cNvPr id="803" name="Cloudy &amp; Cold"/>
          <p:cNvSpPr txBox="1"/>
          <p:nvPr/>
        </p:nvSpPr>
        <p:spPr>
          <a:xfrm>
            <a:off x="8307231" y="2754891"/>
            <a:ext cx="759295" cy="174407"/>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1600" b="1">
                <a:solidFill>
                  <a:srgbClr val="6C717A"/>
                </a:solidFill>
                <a:latin typeface="Helvetica"/>
                <a:ea typeface="Helvetica"/>
                <a:cs typeface="Helvetica"/>
                <a:sym typeface="Helvetica"/>
              </a:defRPr>
            </a:lvl1pPr>
          </a:lstStyle>
          <a:p>
            <a:r>
              <a:rPr sz="800"/>
              <a:t>Cloudy &amp; Cold</a:t>
            </a:r>
          </a:p>
        </p:txBody>
      </p:sp>
      <p:sp>
        <p:nvSpPr>
          <p:cNvPr id="804" name="Antarctic Blast"/>
          <p:cNvSpPr txBox="1"/>
          <p:nvPr/>
        </p:nvSpPr>
        <p:spPr>
          <a:xfrm>
            <a:off x="9199121" y="2754891"/>
            <a:ext cx="787828" cy="174407"/>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1600" b="1">
                <a:solidFill>
                  <a:srgbClr val="6C717A"/>
                </a:solidFill>
                <a:latin typeface="Helvetica"/>
                <a:ea typeface="Helvetica"/>
                <a:cs typeface="Helvetica"/>
                <a:sym typeface="Helvetica"/>
              </a:defRPr>
            </a:lvl1pPr>
          </a:lstStyle>
          <a:p>
            <a:r>
              <a:rPr sz="800"/>
              <a:t>Antarctic Blast</a:t>
            </a:r>
          </a:p>
        </p:txBody>
      </p:sp>
      <p:sp>
        <p:nvSpPr>
          <p:cNvPr id="805" name="Square"/>
          <p:cNvSpPr/>
          <p:nvPr/>
        </p:nvSpPr>
        <p:spPr>
          <a:xfrm>
            <a:off x="3510659" y="4791023"/>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06" name="Square"/>
          <p:cNvSpPr/>
          <p:nvPr/>
        </p:nvSpPr>
        <p:spPr>
          <a:xfrm>
            <a:off x="4471518" y="5265157"/>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07" name="Square"/>
          <p:cNvSpPr/>
          <p:nvPr/>
        </p:nvSpPr>
        <p:spPr>
          <a:xfrm>
            <a:off x="412772" y="4767792"/>
            <a:ext cx="355601" cy="3556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3200">
                <a:solidFill>
                  <a:srgbClr val="FFFFFF"/>
                </a:solidFill>
              </a:defRPr>
            </a:lvl1pPr>
          </a:lstStyle>
          <a:p>
            <a:r>
              <a:rPr sz="1600"/>
              <a:t> </a:t>
            </a:r>
          </a:p>
        </p:txBody>
      </p:sp>
      <p:sp>
        <p:nvSpPr>
          <p:cNvPr id="808" name="Square"/>
          <p:cNvSpPr/>
          <p:nvPr/>
        </p:nvSpPr>
        <p:spPr>
          <a:xfrm>
            <a:off x="5390061" y="5265157"/>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09" name="Square"/>
          <p:cNvSpPr/>
          <p:nvPr/>
        </p:nvSpPr>
        <p:spPr>
          <a:xfrm>
            <a:off x="6369318" y="4787711"/>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10" name="Rectangle"/>
          <p:cNvSpPr/>
          <p:nvPr/>
        </p:nvSpPr>
        <p:spPr>
          <a:xfrm>
            <a:off x="7434242" y="4753461"/>
            <a:ext cx="355601" cy="665838"/>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11" name="Square"/>
          <p:cNvSpPr/>
          <p:nvPr/>
        </p:nvSpPr>
        <p:spPr>
          <a:xfrm>
            <a:off x="8507180" y="4767792"/>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12" name="Square"/>
          <p:cNvSpPr/>
          <p:nvPr/>
        </p:nvSpPr>
        <p:spPr>
          <a:xfrm>
            <a:off x="9415235" y="4764479"/>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13" name="Square"/>
          <p:cNvSpPr/>
          <p:nvPr/>
        </p:nvSpPr>
        <p:spPr>
          <a:xfrm>
            <a:off x="4471518" y="4446007"/>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14" name="Square"/>
          <p:cNvSpPr/>
          <p:nvPr/>
        </p:nvSpPr>
        <p:spPr>
          <a:xfrm>
            <a:off x="3571285" y="3957623"/>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15" name="Square"/>
          <p:cNvSpPr/>
          <p:nvPr/>
        </p:nvSpPr>
        <p:spPr>
          <a:xfrm>
            <a:off x="379326" y="3893846"/>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16" name="Square"/>
          <p:cNvSpPr/>
          <p:nvPr/>
        </p:nvSpPr>
        <p:spPr>
          <a:xfrm>
            <a:off x="5390061" y="4424348"/>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17" name="Square"/>
          <p:cNvSpPr/>
          <p:nvPr/>
        </p:nvSpPr>
        <p:spPr>
          <a:xfrm>
            <a:off x="6300490" y="3917078"/>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18" name="Square"/>
          <p:cNvSpPr/>
          <p:nvPr/>
        </p:nvSpPr>
        <p:spPr>
          <a:xfrm>
            <a:off x="7365509" y="3939841"/>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19" name="Square"/>
          <p:cNvSpPr/>
          <p:nvPr/>
        </p:nvSpPr>
        <p:spPr>
          <a:xfrm>
            <a:off x="8567806" y="3948642"/>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20" name="Square"/>
          <p:cNvSpPr/>
          <p:nvPr/>
        </p:nvSpPr>
        <p:spPr>
          <a:xfrm>
            <a:off x="9430373" y="3893846"/>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21" name="Square"/>
          <p:cNvSpPr/>
          <p:nvPr/>
        </p:nvSpPr>
        <p:spPr>
          <a:xfrm>
            <a:off x="10478937" y="3919246"/>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22" name="Square"/>
          <p:cNvSpPr/>
          <p:nvPr/>
        </p:nvSpPr>
        <p:spPr>
          <a:xfrm>
            <a:off x="11416197" y="3913090"/>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grpSp>
        <p:nvGrpSpPr>
          <p:cNvPr id="832" name="Group"/>
          <p:cNvGrpSpPr/>
          <p:nvPr/>
        </p:nvGrpSpPr>
        <p:grpSpPr>
          <a:xfrm>
            <a:off x="11435937" y="4029702"/>
            <a:ext cx="316043" cy="241301"/>
            <a:chOff x="-156" y="0"/>
            <a:chExt cx="632084" cy="482600"/>
          </a:xfrm>
        </p:grpSpPr>
        <p:pic>
          <p:nvPicPr>
            <p:cNvPr id="823" name="Screen Shot 2017-05-23 at 1.41.57 PM.png" descr="Screen Shot 2017-05-23 at 1.41.57 PM.png"/>
            <p:cNvPicPr>
              <a:picLocks noChangeAspect="1"/>
            </p:cNvPicPr>
            <p:nvPr/>
          </p:nvPicPr>
          <p:blipFill>
            <a:blip r:embed="rId10"/>
            <a:srcRect l="11285" t="21875" r="5983" b="15187"/>
            <a:stretch>
              <a:fillRect/>
            </a:stretch>
          </p:blipFill>
          <p:spPr>
            <a:xfrm flipH="1">
              <a:off x="-157" y="0"/>
              <a:ext cx="623512" cy="336550"/>
            </a:xfrm>
            <a:custGeom>
              <a:avLst/>
              <a:gdLst/>
              <a:ahLst/>
              <a:cxnLst>
                <a:cxn ang="0">
                  <a:pos x="wd2" y="hd2"/>
                </a:cxn>
                <a:cxn ang="5400000">
                  <a:pos x="wd2" y="hd2"/>
                </a:cxn>
                <a:cxn ang="10800000">
                  <a:pos x="wd2" y="hd2"/>
                </a:cxn>
                <a:cxn ang="16200000">
                  <a:pos x="wd2" y="hd2"/>
                </a:cxn>
              </a:cxnLst>
              <a:rect l="0" t="0" r="r" b="b"/>
              <a:pathLst>
                <a:path w="21595" h="21600" extrusionOk="0">
                  <a:moveTo>
                    <a:pt x="5719" y="0"/>
                  </a:moveTo>
                  <a:cubicBezTo>
                    <a:pt x="5229" y="0"/>
                    <a:pt x="4848" y="252"/>
                    <a:pt x="4523" y="815"/>
                  </a:cubicBezTo>
                  <a:cubicBezTo>
                    <a:pt x="4147" y="1466"/>
                    <a:pt x="2868" y="4565"/>
                    <a:pt x="2104" y="6648"/>
                  </a:cubicBezTo>
                  <a:lnTo>
                    <a:pt x="1471" y="8355"/>
                  </a:lnTo>
                  <a:lnTo>
                    <a:pt x="812" y="8431"/>
                  </a:lnTo>
                  <a:lnTo>
                    <a:pt x="166" y="8508"/>
                  </a:lnTo>
                  <a:lnTo>
                    <a:pt x="166" y="9654"/>
                  </a:lnTo>
                  <a:lnTo>
                    <a:pt x="166" y="10800"/>
                  </a:lnTo>
                  <a:lnTo>
                    <a:pt x="413" y="10876"/>
                  </a:lnTo>
                  <a:cubicBezTo>
                    <a:pt x="711" y="10976"/>
                    <a:pt x="712" y="10945"/>
                    <a:pt x="317" y="13016"/>
                  </a:cubicBezTo>
                  <a:cubicBezTo>
                    <a:pt x="48" y="14425"/>
                    <a:pt x="6" y="14810"/>
                    <a:pt x="1" y="16098"/>
                  </a:cubicBezTo>
                  <a:cubicBezTo>
                    <a:pt x="-5" y="17487"/>
                    <a:pt x="15" y="17628"/>
                    <a:pt x="289" y="18620"/>
                  </a:cubicBezTo>
                  <a:cubicBezTo>
                    <a:pt x="705" y="20126"/>
                    <a:pt x="1429" y="21023"/>
                    <a:pt x="2571" y="21447"/>
                  </a:cubicBezTo>
                  <a:cubicBezTo>
                    <a:pt x="2753" y="21515"/>
                    <a:pt x="6866" y="21565"/>
                    <a:pt x="11726" y="21575"/>
                  </a:cubicBezTo>
                  <a:lnTo>
                    <a:pt x="20564" y="21600"/>
                  </a:lnTo>
                  <a:lnTo>
                    <a:pt x="20619" y="21269"/>
                  </a:lnTo>
                  <a:cubicBezTo>
                    <a:pt x="20684" y="20820"/>
                    <a:pt x="20684" y="19389"/>
                    <a:pt x="20619" y="19078"/>
                  </a:cubicBezTo>
                  <a:cubicBezTo>
                    <a:pt x="20577" y="18874"/>
                    <a:pt x="20396" y="18849"/>
                    <a:pt x="19464" y="18849"/>
                  </a:cubicBezTo>
                  <a:cubicBezTo>
                    <a:pt x="18857" y="18849"/>
                    <a:pt x="18336" y="18774"/>
                    <a:pt x="18310" y="18696"/>
                  </a:cubicBezTo>
                  <a:cubicBezTo>
                    <a:pt x="18259" y="18545"/>
                    <a:pt x="19063" y="11720"/>
                    <a:pt x="19176" y="11335"/>
                  </a:cubicBezTo>
                  <a:cubicBezTo>
                    <a:pt x="19229" y="11154"/>
                    <a:pt x="19478" y="11090"/>
                    <a:pt x="20385" y="11029"/>
                  </a:cubicBezTo>
                  <a:lnTo>
                    <a:pt x="21540" y="10953"/>
                  </a:lnTo>
                  <a:lnTo>
                    <a:pt x="21568" y="9679"/>
                  </a:lnTo>
                  <a:lnTo>
                    <a:pt x="21595" y="8431"/>
                  </a:lnTo>
                  <a:lnTo>
                    <a:pt x="12605" y="8431"/>
                  </a:lnTo>
                  <a:cubicBezTo>
                    <a:pt x="7666" y="8431"/>
                    <a:pt x="3603" y="8382"/>
                    <a:pt x="3574" y="8329"/>
                  </a:cubicBezTo>
                  <a:cubicBezTo>
                    <a:pt x="3514" y="8217"/>
                    <a:pt x="4260" y="6378"/>
                    <a:pt x="5251" y="4177"/>
                  </a:cubicBezTo>
                  <a:cubicBezTo>
                    <a:pt x="5642" y="3310"/>
                    <a:pt x="6042" y="2315"/>
                    <a:pt x="6145" y="1961"/>
                  </a:cubicBezTo>
                  <a:cubicBezTo>
                    <a:pt x="6499" y="741"/>
                    <a:pt x="6341" y="0"/>
                    <a:pt x="5719" y="0"/>
                  </a:cubicBezTo>
                  <a:close/>
                  <a:moveTo>
                    <a:pt x="5540" y="917"/>
                  </a:moveTo>
                  <a:cubicBezTo>
                    <a:pt x="5619" y="906"/>
                    <a:pt x="5687" y="925"/>
                    <a:pt x="5746" y="993"/>
                  </a:cubicBezTo>
                  <a:cubicBezTo>
                    <a:pt x="5856" y="1119"/>
                    <a:pt x="5547" y="1966"/>
                    <a:pt x="4812" y="3566"/>
                  </a:cubicBezTo>
                  <a:cubicBezTo>
                    <a:pt x="4515" y="4211"/>
                    <a:pt x="4042" y="5332"/>
                    <a:pt x="3753" y="6062"/>
                  </a:cubicBezTo>
                  <a:cubicBezTo>
                    <a:pt x="2899" y="8222"/>
                    <a:pt x="3005" y="8038"/>
                    <a:pt x="2777" y="7591"/>
                  </a:cubicBezTo>
                  <a:cubicBezTo>
                    <a:pt x="2669" y="7379"/>
                    <a:pt x="2603" y="7115"/>
                    <a:pt x="2626" y="7005"/>
                  </a:cubicBezTo>
                  <a:cubicBezTo>
                    <a:pt x="2687" y="6711"/>
                    <a:pt x="4213" y="2979"/>
                    <a:pt x="4688" y="1961"/>
                  </a:cubicBezTo>
                  <a:cubicBezTo>
                    <a:pt x="4989" y="1317"/>
                    <a:pt x="5304" y="950"/>
                    <a:pt x="5540" y="917"/>
                  </a:cubicBezTo>
                  <a:close/>
                  <a:moveTo>
                    <a:pt x="2269" y="8125"/>
                  </a:moveTo>
                  <a:cubicBezTo>
                    <a:pt x="2302" y="8125"/>
                    <a:pt x="2416" y="8286"/>
                    <a:pt x="2516" y="8482"/>
                  </a:cubicBezTo>
                  <a:lnTo>
                    <a:pt x="2695" y="8839"/>
                  </a:lnTo>
                  <a:lnTo>
                    <a:pt x="2172" y="10749"/>
                  </a:lnTo>
                  <a:cubicBezTo>
                    <a:pt x="2042" y="11225"/>
                    <a:pt x="1929" y="11685"/>
                    <a:pt x="1829" y="12125"/>
                  </a:cubicBezTo>
                  <a:cubicBezTo>
                    <a:pt x="1729" y="12564"/>
                    <a:pt x="1636" y="12977"/>
                    <a:pt x="1568" y="13373"/>
                  </a:cubicBezTo>
                  <a:cubicBezTo>
                    <a:pt x="1432" y="14163"/>
                    <a:pt x="1361" y="14842"/>
                    <a:pt x="1361" y="15410"/>
                  </a:cubicBezTo>
                  <a:cubicBezTo>
                    <a:pt x="1362" y="16337"/>
                    <a:pt x="1521" y="17224"/>
                    <a:pt x="1801" y="17907"/>
                  </a:cubicBezTo>
                  <a:cubicBezTo>
                    <a:pt x="1857" y="18043"/>
                    <a:pt x="1928" y="18168"/>
                    <a:pt x="1994" y="18289"/>
                  </a:cubicBezTo>
                  <a:cubicBezTo>
                    <a:pt x="2124" y="18530"/>
                    <a:pt x="2270" y="18735"/>
                    <a:pt x="2434" y="18900"/>
                  </a:cubicBezTo>
                  <a:cubicBezTo>
                    <a:pt x="2541" y="19009"/>
                    <a:pt x="2637" y="19097"/>
                    <a:pt x="2736" y="19180"/>
                  </a:cubicBezTo>
                  <a:cubicBezTo>
                    <a:pt x="2785" y="19222"/>
                    <a:pt x="2833" y="19272"/>
                    <a:pt x="2887" y="19308"/>
                  </a:cubicBezTo>
                  <a:cubicBezTo>
                    <a:pt x="3158" y="19487"/>
                    <a:pt x="3512" y="19597"/>
                    <a:pt x="4262" y="19664"/>
                  </a:cubicBezTo>
                  <a:cubicBezTo>
                    <a:pt x="4861" y="19718"/>
                    <a:pt x="5709" y="19728"/>
                    <a:pt x="6956" y="19741"/>
                  </a:cubicBezTo>
                  <a:cubicBezTo>
                    <a:pt x="8203" y="19754"/>
                    <a:pt x="9855" y="19766"/>
                    <a:pt x="12056" y="19766"/>
                  </a:cubicBezTo>
                  <a:lnTo>
                    <a:pt x="20138" y="19766"/>
                  </a:lnTo>
                  <a:lnTo>
                    <a:pt x="20138" y="20174"/>
                  </a:lnTo>
                  <a:lnTo>
                    <a:pt x="20138" y="20607"/>
                  </a:lnTo>
                  <a:lnTo>
                    <a:pt x="11643" y="20632"/>
                  </a:lnTo>
                  <a:cubicBezTo>
                    <a:pt x="8184" y="20642"/>
                    <a:pt x="6024" y="20647"/>
                    <a:pt x="4633" y="20607"/>
                  </a:cubicBezTo>
                  <a:cubicBezTo>
                    <a:pt x="3706" y="20580"/>
                    <a:pt x="3112" y="20535"/>
                    <a:pt x="2708" y="20454"/>
                  </a:cubicBezTo>
                  <a:cubicBezTo>
                    <a:pt x="2103" y="20332"/>
                    <a:pt x="1923" y="20133"/>
                    <a:pt x="1609" y="19817"/>
                  </a:cubicBezTo>
                  <a:cubicBezTo>
                    <a:pt x="874" y="19078"/>
                    <a:pt x="454" y="17743"/>
                    <a:pt x="454" y="16149"/>
                  </a:cubicBezTo>
                  <a:cubicBezTo>
                    <a:pt x="454" y="15180"/>
                    <a:pt x="737" y="13306"/>
                    <a:pt x="1114" y="11819"/>
                  </a:cubicBezTo>
                  <a:cubicBezTo>
                    <a:pt x="1506" y="10272"/>
                    <a:pt x="2180" y="8125"/>
                    <a:pt x="2269" y="8125"/>
                  </a:cubicBezTo>
                  <a:close/>
                  <a:moveTo>
                    <a:pt x="853" y="9348"/>
                  </a:moveTo>
                  <a:cubicBezTo>
                    <a:pt x="1059" y="9348"/>
                    <a:pt x="1126" y="9514"/>
                    <a:pt x="1018" y="9756"/>
                  </a:cubicBezTo>
                  <a:cubicBezTo>
                    <a:pt x="909" y="9998"/>
                    <a:pt x="733" y="10023"/>
                    <a:pt x="660" y="9807"/>
                  </a:cubicBezTo>
                  <a:cubicBezTo>
                    <a:pt x="586" y="9584"/>
                    <a:pt x="683" y="9348"/>
                    <a:pt x="853" y="9348"/>
                  </a:cubicBezTo>
                  <a:close/>
                  <a:moveTo>
                    <a:pt x="6983" y="9374"/>
                  </a:moveTo>
                  <a:cubicBezTo>
                    <a:pt x="8260" y="9370"/>
                    <a:pt x="9931" y="9364"/>
                    <a:pt x="12138" y="9374"/>
                  </a:cubicBezTo>
                  <a:cubicBezTo>
                    <a:pt x="19984" y="9408"/>
                    <a:pt x="21045" y="9451"/>
                    <a:pt x="21045" y="9654"/>
                  </a:cubicBezTo>
                  <a:cubicBezTo>
                    <a:pt x="21045" y="9856"/>
                    <a:pt x="19987" y="9874"/>
                    <a:pt x="12083" y="9908"/>
                  </a:cubicBezTo>
                  <a:cubicBezTo>
                    <a:pt x="6900" y="9931"/>
                    <a:pt x="3092" y="9911"/>
                    <a:pt x="3066" y="9832"/>
                  </a:cubicBezTo>
                  <a:cubicBezTo>
                    <a:pt x="2951" y="9488"/>
                    <a:pt x="3153" y="9384"/>
                    <a:pt x="6983" y="9374"/>
                  </a:cubicBezTo>
                  <a:close/>
                  <a:moveTo>
                    <a:pt x="10159" y="11004"/>
                  </a:moveTo>
                  <a:cubicBezTo>
                    <a:pt x="10239" y="10997"/>
                    <a:pt x="10306" y="11058"/>
                    <a:pt x="10337" y="11157"/>
                  </a:cubicBezTo>
                  <a:cubicBezTo>
                    <a:pt x="10380" y="11291"/>
                    <a:pt x="9550" y="18242"/>
                    <a:pt x="9458" y="18518"/>
                  </a:cubicBezTo>
                  <a:cubicBezTo>
                    <a:pt x="9390" y="18721"/>
                    <a:pt x="9024" y="18753"/>
                    <a:pt x="8963" y="18569"/>
                  </a:cubicBezTo>
                  <a:cubicBezTo>
                    <a:pt x="8918" y="18436"/>
                    <a:pt x="9694" y="11901"/>
                    <a:pt x="9815" y="11386"/>
                  </a:cubicBezTo>
                  <a:cubicBezTo>
                    <a:pt x="9864" y="11176"/>
                    <a:pt x="10025" y="11015"/>
                    <a:pt x="10159" y="11004"/>
                  </a:cubicBezTo>
                  <a:close/>
                  <a:moveTo>
                    <a:pt x="18296" y="11055"/>
                  </a:moveTo>
                  <a:cubicBezTo>
                    <a:pt x="18331" y="11047"/>
                    <a:pt x="18363" y="11050"/>
                    <a:pt x="18392" y="11055"/>
                  </a:cubicBezTo>
                  <a:cubicBezTo>
                    <a:pt x="18481" y="11068"/>
                    <a:pt x="18548" y="11122"/>
                    <a:pt x="18571" y="11233"/>
                  </a:cubicBezTo>
                  <a:cubicBezTo>
                    <a:pt x="18614" y="11441"/>
                    <a:pt x="17822" y="18261"/>
                    <a:pt x="17719" y="18569"/>
                  </a:cubicBezTo>
                  <a:cubicBezTo>
                    <a:pt x="17653" y="18766"/>
                    <a:pt x="17279" y="18704"/>
                    <a:pt x="17238" y="18492"/>
                  </a:cubicBezTo>
                  <a:cubicBezTo>
                    <a:pt x="17217" y="18387"/>
                    <a:pt x="17394" y="16677"/>
                    <a:pt x="17636" y="14697"/>
                  </a:cubicBezTo>
                  <a:cubicBezTo>
                    <a:pt x="18071" y="11148"/>
                    <a:pt x="18078" y="11103"/>
                    <a:pt x="18296" y="11055"/>
                  </a:cubicBezTo>
                  <a:close/>
                </a:path>
              </a:pathLst>
            </a:custGeom>
            <a:ln w="12700" cap="flat">
              <a:noFill/>
              <a:miter lim="400000"/>
            </a:ln>
            <a:effectLst/>
          </p:spPr>
        </p:pic>
        <p:sp>
          <p:nvSpPr>
            <p:cNvPr id="824" name="Rectangle"/>
            <p:cNvSpPr/>
            <p:nvPr/>
          </p:nvSpPr>
          <p:spPr>
            <a:xfrm flipH="1">
              <a:off x="265911" y="286220"/>
              <a:ext cx="248913" cy="179443"/>
            </a:xfrm>
            <a:prstGeom prst="rect">
              <a:avLst/>
            </a:prstGeom>
            <a:solidFill>
              <a:srgbClr val="FFFFFF"/>
            </a:solidFill>
            <a:ln w="12700" cap="flat">
              <a:noFill/>
              <a:miter lim="400000"/>
            </a:ln>
            <a:effectLst/>
          </p:spPr>
          <p:txBody>
            <a:bodyPr wrap="square" lIns="25400" tIns="25400" rIns="25400" bIns="25400" numCol="1" anchor="ctr">
              <a:noAutofit/>
            </a:bodyPr>
            <a:lstStyle/>
            <a:p>
              <a:pPr>
                <a:defRPr sz="3200">
                  <a:solidFill>
                    <a:srgbClr val="FFFFFF"/>
                  </a:solidFill>
                </a:defRPr>
              </a:pPr>
              <a:endParaRPr sz="1600"/>
            </a:p>
          </p:txBody>
        </p:sp>
        <p:sp>
          <p:nvSpPr>
            <p:cNvPr id="825" name="Rectangle"/>
            <p:cNvSpPr/>
            <p:nvPr/>
          </p:nvSpPr>
          <p:spPr>
            <a:xfrm rot="1024477" flipH="1">
              <a:off x="244788" y="320342"/>
              <a:ext cx="231456" cy="88201"/>
            </a:xfrm>
            <a:prstGeom prst="rect">
              <a:avLst/>
            </a:prstGeom>
            <a:solidFill>
              <a:srgbClr val="FFFFFF"/>
            </a:solidFill>
            <a:ln w="12700" cap="flat">
              <a:noFill/>
              <a:miter lim="400000"/>
            </a:ln>
            <a:effectLst/>
          </p:spPr>
          <p:txBody>
            <a:bodyPr wrap="square" lIns="25400" tIns="25400" rIns="25400" bIns="25400" numCol="1" anchor="ctr">
              <a:noAutofit/>
            </a:bodyPr>
            <a:lstStyle/>
            <a:p>
              <a:pPr>
                <a:defRPr sz="3200">
                  <a:solidFill>
                    <a:srgbClr val="FFFFFF"/>
                  </a:solidFill>
                </a:defRPr>
              </a:pPr>
              <a:endParaRPr sz="1600"/>
            </a:p>
          </p:txBody>
        </p:sp>
        <p:pic>
          <p:nvPicPr>
            <p:cNvPr id="826" name="Screen Shot 2017-05-23 at 1.45.59 PM.png" descr="Screen Shot 2017-05-23 at 1.45.59 PM.png"/>
            <p:cNvPicPr>
              <a:picLocks noChangeAspect="1"/>
            </p:cNvPicPr>
            <p:nvPr/>
          </p:nvPicPr>
          <p:blipFill>
            <a:blip r:embed="rId11"/>
            <a:srcRect l="33972" t="5486" r="21466" b="30528"/>
            <a:stretch>
              <a:fillRect/>
            </a:stretch>
          </p:blipFill>
          <p:spPr>
            <a:xfrm rot="1026000" flipH="1">
              <a:off x="252024" y="295706"/>
              <a:ext cx="18165" cy="43261"/>
            </a:xfrm>
            <a:custGeom>
              <a:avLst/>
              <a:gdLst/>
              <a:ahLst/>
              <a:cxnLst>
                <a:cxn ang="0">
                  <a:pos x="wd2" y="hd2"/>
                </a:cxn>
                <a:cxn ang="5400000">
                  <a:pos x="wd2" y="hd2"/>
                </a:cxn>
                <a:cxn ang="10800000">
                  <a:pos x="wd2" y="hd2"/>
                </a:cxn>
                <a:cxn ang="16200000">
                  <a:pos x="wd2" y="hd2"/>
                </a:cxn>
              </a:cxnLst>
              <a:rect l="0" t="0" r="r" b="b"/>
              <a:pathLst>
                <a:path w="21463" h="21600" extrusionOk="0">
                  <a:moveTo>
                    <a:pt x="17076" y="0"/>
                  </a:moveTo>
                  <a:cubicBezTo>
                    <a:pt x="14479" y="463"/>
                    <a:pt x="9259" y="1528"/>
                    <a:pt x="1600" y="2972"/>
                  </a:cubicBezTo>
                  <a:cubicBezTo>
                    <a:pt x="1030" y="3080"/>
                    <a:pt x="275" y="3123"/>
                    <a:pt x="193" y="3171"/>
                  </a:cubicBezTo>
                  <a:cubicBezTo>
                    <a:pt x="-14" y="3291"/>
                    <a:pt x="-46" y="3447"/>
                    <a:pt x="193" y="3567"/>
                  </a:cubicBezTo>
                  <a:cubicBezTo>
                    <a:pt x="305" y="3623"/>
                    <a:pt x="1789" y="4047"/>
                    <a:pt x="3476" y="4360"/>
                  </a:cubicBezTo>
                  <a:cubicBezTo>
                    <a:pt x="6421" y="4906"/>
                    <a:pt x="10221" y="5511"/>
                    <a:pt x="11449" y="5747"/>
                  </a:cubicBezTo>
                  <a:cubicBezTo>
                    <a:pt x="11770" y="5808"/>
                    <a:pt x="13579" y="6039"/>
                    <a:pt x="15201" y="6341"/>
                  </a:cubicBezTo>
                  <a:cubicBezTo>
                    <a:pt x="16822" y="6643"/>
                    <a:pt x="17927" y="6901"/>
                    <a:pt x="18014" y="6936"/>
                  </a:cubicBezTo>
                  <a:cubicBezTo>
                    <a:pt x="18148" y="6989"/>
                    <a:pt x="18196" y="7093"/>
                    <a:pt x="18014" y="7134"/>
                  </a:cubicBezTo>
                  <a:cubicBezTo>
                    <a:pt x="17896" y="7161"/>
                    <a:pt x="14801" y="7807"/>
                    <a:pt x="10980" y="8521"/>
                  </a:cubicBezTo>
                  <a:cubicBezTo>
                    <a:pt x="1002" y="10387"/>
                    <a:pt x="417" y="10386"/>
                    <a:pt x="193" y="10503"/>
                  </a:cubicBezTo>
                  <a:cubicBezTo>
                    <a:pt x="82" y="10561"/>
                    <a:pt x="193" y="10640"/>
                    <a:pt x="193" y="10701"/>
                  </a:cubicBezTo>
                  <a:cubicBezTo>
                    <a:pt x="193" y="10762"/>
                    <a:pt x="82" y="10846"/>
                    <a:pt x="193" y="10899"/>
                  </a:cubicBezTo>
                  <a:cubicBezTo>
                    <a:pt x="305" y="10953"/>
                    <a:pt x="4209" y="11659"/>
                    <a:pt x="8635" y="12484"/>
                  </a:cubicBezTo>
                  <a:cubicBezTo>
                    <a:pt x="17341" y="14108"/>
                    <a:pt x="18045" y="14398"/>
                    <a:pt x="18014" y="14466"/>
                  </a:cubicBezTo>
                  <a:cubicBezTo>
                    <a:pt x="17995" y="14510"/>
                    <a:pt x="16602" y="14809"/>
                    <a:pt x="5821" y="16844"/>
                  </a:cubicBezTo>
                  <a:cubicBezTo>
                    <a:pt x="2860" y="17403"/>
                    <a:pt x="305" y="17781"/>
                    <a:pt x="193" y="17835"/>
                  </a:cubicBezTo>
                  <a:cubicBezTo>
                    <a:pt x="-65" y="17960"/>
                    <a:pt x="-65" y="18099"/>
                    <a:pt x="193" y="18231"/>
                  </a:cubicBezTo>
                  <a:cubicBezTo>
                    <a:pt x="355" y="18314"/>
                    <a:pt x="8384" y="19902"/>
                    <a:pt x="17545" y="21600"/>
                  </a:cubicBezTo>
                  <a:lnTo>
                    <a:pt x="20828" y="21600"/>
                  </a:lnTo>
                  <a:cubicBezTo>
                    <a:pt x="20724" y="21556"/>
                    <a:pt x="17739" y="20844"/>
                    <a:pt x="9104" y="19222"/>
                  </a:cubicBezTo>
                  <a:cubicBezTo>
                    <a:pt x="6211" y="18679"/>
                    <a:pt x="3822" y="18109"/>
                    <a:pt x="3476" y="18033"/>
                  </a:cubicBezTo>
                  <a:cubicBezTo>
                    <a:pt x="3776" y="17984"/>
                    <a:pt x="9814" y="16765"/>
                    <a:pt x="11449" y="16448"/>
                  </a:cubicBezTo>
                  <a:cubicBezTo>
                    <a:pt x="11990" y="16343"/>
                    <a:pt x="14264" y="15899"/>
                    <a:pt x="16608" y="15457"/>
                  </a:cubicBezTo>
                  <a:cubicBezTo>
                    <a:pt x="18951" y="15014"/>
                    <a:pt x="20704" y="14712"/>
                    <a:pt x="20828" y="14664"/>
                  </a:cubicBezTo>
                  <a:cubicBezTo>
                    <a:pt x="21128" y="14548"/>
                    <a:pt x="21149" y="14414"/>
                    <a:pt x="20828" y="14268"/>
                  </a:cubicBezTo>
                  <a:cubicBezTo>
                    <a:pt x="20671" y="14196"/>
                    <a:pt x="18866" y="13788"/>
                    <a:pt x="16139" y="13277"/>
                  </a:cubicBezTo>
                  <a:cubicBezTo>
                    <a:pt x="13655" y="12812"/>
                    <a:pt x="10236" y="12081"/>
                    <a:pt x="8166" y="11692"/>
                  </a:cubicBezTo>
                  <a:cubicBezTo>
                    <a:pt x="6096" y="11302"/>
                    <a:pt x="3758" y="10951"/>
                    <a:pt x="3476" y="10899"/>
                  </a:cubicBezTo>
                  <a:cubicBezTo>
                    <a:pt x="3036" y="10818"/>
                    <a:pt x="3334" y="10759"/>
                    <a:pt x="3476" y="10701"/>
                  </a:cubicBezTo>
                  <a:cubicBezTo>
                    <a:pt x="3567" y="10664"/>
                    <a:pt x="7579" y="9821"/>
                    <a:pt x="12387" y="8917"/>
                  </a:cubicBezTo>
                  <a:cubicBezTo>
                    <a:pt x="17195" y="8014"/>
                    <a:pt x="21218" y="7378"/>
                    <a:pt x="21297" y="7332"/>
                  </a:cubicBezTo>
                  <a:cubicBezTo>
                    <a:pt x="21501" y="7215"/>
                    <a:pt x="21535" y="7054"/>
                    <a:pt x="21297" y="6936"/>
                  </a:cubicBezTo>
                  <a:cubicBezTo>
                    <a:pt x="21119" y="6847"/>
                    <a:pt x="16164" y="5797"/>
                    <a:pt x="6290" y="3963"/>
                  </a:cubicBezTo>
                  <a:cubicBezTo>
                    <a:pt x="4640" y="3657"/>
                    <a:pt x="3002" y="3394"/>
                    <a:pt x="3007" y="3369"/>
                  </a:cubicBezTo>
                  <a:cubicBezTo>
                    <a:pt x="3013" y="3343"/>
                    <a:pt x="7088" y="2688"/>
                    <a:pt x="11918" y="1783"/>
                  </a:cubicBezTo>
                  <a:cubicBezTo>
                    <a:pt x="16747" y="879"/>
                    <a:pt x="20685" y="58"/>
                    <a:pt x="20828" y="0"/>
                  </a:cubicBezTo>
                  <a:lnTo>
                    <a:pt x="17076" y="0"/>
                  </a:lnTo>
                  <a:close/>
                </a:path>
              </a:pathLst>
            </a:custGeom>
            <a:ln w="9525" cap="flat">
              <a:solidFill>
                <a:srgbClr val="000000"/>
              </a:solidFill>
              <a:prstDash val="solid"/>
              <a:miter lim="400000"/>
            </a:ln>
            <a:effectLst/>
          </p:spPr>
        </p:pic>
        <p:sp>
          <p:nvSpPr>
            <p:cNvPr id="827" name="Rectangle"/>
            <p:cNvSpPr/>
            <p:nvPr/>
          </p:nvSpPr>
          <p:spPr>
            <a:xfrm rot="3102488" flipH="1">
              <a:off x="409875" y="320342"/>
              <a:ext cx="231456" cy="88201"/>
            </a:xfrm>
            <a:prstGeom prst="rect">
              <a:avLst/>
            </a:prstGeom>
            <a:solidFill>
              <a:srgbClr val="FFFFFF"/>
            </a:solidFill>
            <a:ln w="12700" cap="flat">
              <a:noFill/>
              <a:miter lim="400000"/>
            </a:ln>
            <a:effectLst/>
          </p:spPr>
          <p:txBody>
            <a:bodyPr wrap="square" lIns="25400" tIns="25400" rIns="25400" bIns="25400" numCol="1" anchor="ctr">
              <a:noAutofit/>
            </a:bodyPr>
            <a:lstStyle/>
            <a:p>
              <a:pPr>
                <a:defRPr sz="3200">
                  <a:solidFill>
                    <a:srgbClr val="FFFFFF"/>
                  </a:solidFill>
                </a:defRPr>
              </a:pPr>
              <a:endParaRPr sz="1600"/>
            </a:p>
          </p:txBody>
        </p:sp>
        <p:pic>
          <p:nvPicPr>
            <p:cNvPr id="828" name="Screen Shot 2017-05-23 at 1.45.59 PM.png" descr="Screen Shot 2017-05-23 at 1.45.59 PM.png"/>
            <p:cNvPicPr>
              <a:picLocks noChangeAspect="1"/>
            </p:cNvPicPr>
            <p:nvPr/>
          </p:nvPicPr>
          <p:blipFill>
            <a:blip r:embed="rId11"/>
            <a:srcRect l="33972" t="5486" r="22086" b="30158"/>
            <a:stretch>
              <a:fillRect/>
            </a:stretch>
          </p:blipFill>
          <p:spPr>
            <a:xfrm rot="19298273">
              <a:off x="523532" y="293140"/>
              <a:ext cx="19443" cy="47229"/>
            </a:xfrm>
            <a:custGeom>
              <a:avLst/>
              <a:gdLst/>
              <a:ahLst/>
              <a:cxnLst>
                <a:cxn ang="0">
                  <a:pos x="wd2" y="hd2"/>
                </a:cxn>
                <a:cxn ang="5400000">
                  <a:pos x="wd2" y="hd2"/>
                </a:cxn>
                <a:cxn ang="10800000">
                  <a:pos x="wd2" y="hd2"/>
                </a:cxn>
                <a:cxn ang="16200000">
                  <a:pos x="wd2" y="hd2"/>
                </a:cxn>
              </a:cxnLst>
              <a:rect l="0" t="0" r="r" b="b"/>
              <a:pathLst>
                <a:path w="21446" h="21600" extrusionOk="0">
                  <a:moveTo>
                    <a:pt x="17708" y="0"/>
                  </a:moveTo>
                  <a:cubicBezTo>
                    <a:pt x="15224" y="432"/>
                    <a:pt x="9408" y="1442"/>
                    <a:pt x="1510" y="2904"/>
                  </a:cubicBezTo>
                  <a:cubicBezTo>
                    <a:pt x="932" y="3011"/>
                    <a:pt x="280" y="3220"/>
                    <a:pt x="197" y="3267"/>
                  </a:cubicBezTo>
                  <a:cubicBezTo>
                    <a:pt x="-13" y="3386"/>
                    <a:pt x="-46" y="3511"/>
                    <a:pt x="197" y="3630"/>
                  </a:cubicBezTo>
                  <a:cubicBezTo>
                    <a:pt x="310" y="3686"/>
                    <a:pt x="1989" y="4045"/>
                    <a:pt x="3699" y="4356"/>
                  </a:cubicBezTo>
                  <a:cubicBezTo>
                    <a:pt x="6683" y="4899"/>
                    <a:pt x="10335" y="5574"/>
                    <a:pt x="11579" y="5808"/>
                  </a:cubicBezTo>
                  <a:cubicBezTo>
                    <a:pt x="11904" y="5870"/>
                    <a:pt x="13439" y="6053"/>
                    <a:pt x="15081" y="6353"/>
                  </a:cubicBezTo>
                  <a:cubicBezTo>
                    <a:pt x="16724" y="6653"/>
                    <a:pt x="18496" y="6863"/>
                    <a:pt x="18584" y="6897"/>
                  </a:cubicBezTo>
                  <a:cubicBezTo>
                    <a:pt x="18719" y="6951"/>
                    <a:pt x="18330" y="7039"/>
                    <a:pt x="18146" y="7079"/>
                  </a:cubicBezTo>
                  <a:cubicBezTo>
                    <a:pt x="18025" y="7105"/>
                    <a:pt x="15013" y="7639"/>
                    <a:pt x="11141" y="8350"/>
                  </a:cubicBezTo>
                  <a:cubicBezTo>
                    <a:pt x="1031" y="10205"/>
                    <a:pt x="423" y="10412"/>
                    <a:pt x="197" y="10528"/>
                  </a:cubicBezTo>
                  <a:cubicBezTo>
                    <a:pt x="84" y="10585"/>
                    <a:pt x="197" y="10648"/>
                    <a:pt x="197" y="10709"/>
                  </a:cubicBezTo>
                  <a:cubicBezTo>
                    <a:pt x="197" y="10770"/>
                    <a:pt x="84" y="10838"/>
                    <a:pt x="197" y="10891"/>
                  </a:cubicBezTo>
                  <a:cubicBezTo>
                    <a:pt x="310" y="10944"/>
                    <a:pt x="4468" y="11704"/>
                    <a:pt x="8953" y="12524"/>
                  </a:cubicBezTo>
                  <a:cubicBezTo>
                    <a:pt x="17774" y="14139"/>
                    <a:pt x="18614" y="14271"/>
                    <a:pt x="18584" y="14339"/>
                  </a:cubicBezTo>
                  <a:cubicBezTo>
                    <a:pt x="18564" y="14384"/>
                    <a:pt x="16812" y="14676"/>
                    <a:pt x="5888" y="16699"/>
                  </a:cubicBezTo>
                  <a:cubicBezTo>
                    <a:pt x="2888" y="17255"/>
                    <a:pt x="310" y="17734"/>
                    <a:pt x="197" y="17788"/>
                  </a:cubicBezTo>
                  <a:cubicBezTo>
                    <a:pt x="-65" y="17913"/>
                    <a:pt x="-65" y="18020"/>
                    <a:pt x="197" y="18151"/>
                  </a:cubicBezTo>
                  <a:cubicBezTo>
                    <a:pt x="360" y="18233"/>
                    <a:pt x="8425" y="19730"/>
                    <a:pt x="17708" y="21418"/>
                  </a:cubicBezTo>
                  <a:cubicBezTo>
                    <a:pt x="18108" y="21491"/>
                    <a:pt x="18584" y="21573"/>
                    <a:pt x="18584" y="21600"/>
                  </a:cubicBezTo>
                  <a:lnTo>
                    <a:pt x="21210" y="21600"/>
                  </a:lnTo>
                  <a:cubicBezTo>
                    <a:pt x="21206" y="21515"/>
                    <a:pt x="21323" y="21465"/>
                    <a:pt x="21210" y="21418"/>
                  </a:cubicBezTo>
                  <a:cubicBezTo>
                    <a:pt x="21104" y="21374"/>
                    <a:pt x="17702" y="20671"/>
                    <a:pt x="8953" y="19059"/>
                  </a:cubicBezTo>
                  <a:cubicBezTo>
                    <a:pt x="5823" y="18482"/>
                    <a:pt x="3320" y="17992"/>
                    <a:pt x="3261" y="17970"/>
                  </a:cubicBezTo>
                  <a:cubicBezTo>
                    <a:pt x="3565" y="17921"/>
                    <a:pt x="9923" y="16652"/>
                    <a:pt x="11579" y="16336"/>
                  </a:cubicBezTo>
                  <a:cubicBezTo>
                    <a:pt x="12128" y="16232"/>
                    <a:pt x="14458" y="15868"/>
                    <a:pt x="16833" y="15429"/>
                  </a:cubicBezTo>
                  <a:cubicBezTo>
                    <a:pt x="19207" y="14989"/>
                    <a:pt x="21085" y="14569"/>
                    <a:pt x="21210" y="14521"/>
                  </a:cubicBezTo>
                  <a:cubicBezTo>
                    <a:pt x="21514" y="14405"/>
                    <a:pt x="21535" y="14303"/>
                    <a:pt x="21210" y="14158"/>
                  </a:cubicBezTo>
                  <a:cubicBezTo>
                    <a:pt x="21051" y="14087"/>
                    <a:pt x="19158" y="13577"/>
                    <a:pt x="16395" y="13069"/>
                  </a:cubicBezTo>
                  <a:cubicBezTo>
                    <a:pt x="13878" y="12607"/>
                    <a:pt x="10174" y="12004"/>
                    <a:pt x="8077" y="11617"/>
                  </a:cubicBezTo>
                  <a:cubicBezTo>
                    <a:pt x="5980" y="11230"/>
                    <a:pt x="3985" y="10761"/>
                    <a:pt x="3699" y="10709"/>
                  </a:cubicBezTo>
                  <a:cubicBezTo>
                    <a:pt x="4079" y="10620"/>
                    <a:pt x="7772" y="9757"/>
                    <a:pt x="12455" y="8894"/>
                  </a:cubicBezTo>
                  <a:cubicBezTo>
                    <a:pt x="17327" y="7996"/>
                    <a:pt x="21130" y="7306"/>
                    <a:pt x="21210" y="7261"/>
                  </a:cubicBezTo>
                  <a:cubicBezTo>
                    <a:pt x="21417" y="7144"/>
                    <a:pt x="21451" y="7015"/>
                    <a:pt x="21210" y="6897"/>
                  </a:cubicBezTo>
                  <a:cubicBezTo>
                    <a:pt x="21030" y="6809"/>
                    <a:pt x="16330" y="5817"/>
                    <a:pt x="6326" y="3993"/>
                  </a:cubicBezTo>
                  <a:cubicBezTo>
                    <a:pt x="4653" y="3688"/>
                    <a:pt x="3256" y="3474"/>
                    <a:pt x="3261" y="3449"/>
                  </a:cubicBezTo>
                  <a:cubicBezTo>
                    <a:pt x="3267" y="3423"/>
                    <a:pt x="7123" y="2533"/>
                    <a:pt x="12017" y="1634"/>
                  </a:cubicBezTo>
                  <a:cubicBezTo>
                    <a:pt x="16911" y="734"/>
                    <a:pt x="21065" y="57"/>
                    <a:pt x="21210" y="0"/>
                  </a:cubicBezTo>
                  <a:lnTo>
                    <a:pt x="17708" y="0"/>
                  </a:lnTo>
                  <a:close/>
                </a:path>
              </a:pathLst>
            </a:custGeom>
            <a:ln w="12700" cap="flat">
              <a:solidFill>
                <a:srgbClr val="000000"/>
              </a:solidFill>
              <a:prstDash val="solid"/>
              <a:miter lim="400000"/>
            </a:ln>
            <a:effectLst/>
          </p:spPr>
        </p:pic>
        <p:pic>
          <p:nvPicPr>
            <p:cNvPr id="829" name="Screen Shot 2017-05-23 at 1.41.57 PM.png" descr="Screen Shot 2017-05-23 at 1.41.57 PM.png"/>
            <p:cNvPicPr>
              <a:picLocks/>
            </p:cNvPicPr>
            <p:nvPr/>
          </p:nvPicPr>
          <p:blipFill>
            <a:blip r:embed="rId10"/>
            <a:srcRect l="50185" t="73626" r="27592" b="15760"/>
            <a:stretch>
              <a:fillRect/>
            </a:stretch>
          </p:blipFill>
          <p:spPr>
            <a:xfrm rot="20660292" flipH="1">
              <a:off x="302889" y="300697"/>
              <a:ext cx="167482" cy="567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1782"/>
                  </a:lnTo>
                  <a:cubicBezTo>
                    <a:pt x="2507" y="11785"/>
                    <a:pt x="4016" y="11782"/>
                    <a:pt x="7064" y="11782"/>
                  </a:cubicBezTo>
                  <a:lnTo>
                    <a:pt x="21600" y="11782"/>
                  </a:lnTo>
                  <a:lnTo>
                    <a:pt x="21600" y="0"/>
                  </a:lnTo>
                  <a:lnTo>
                    <a:pt x="0" y="0"/>
                  </a:lnTo>
                  <a:close/>
                  <a:moveTo>
                    <a:pt x="21600" y="16917"/>
                  </a:moveTo>
                  <a:lnTo>
                    <a:pt x="5528" y="17069"/>
                  </a:lnTo>
                  <a:cubicBezTo>
                    <a:pt x="2801" y="17081"/>
                    <a:pt x="2312" y="17060"/>
                    <a:pt x="0" y="17069"/>
                  </a:cubicBezTo>
                  <a:lnTo>
                    <a:pt x="0" y="21600"/>
                  </a:lnTo>
                  <a:lnTo>
                    <a:pt x="21600" y="21600"/>
                  </a:lnTo>
                  <a:lnTo>
                    <a:pt x="21600" y="16917"/>
                  </a:lnTo>
                  <a:close/>
                </a:path>
              </a:pathLst>
            </a:custGeom>
            <a:ln w="12700" cap="flat">
              <a:noFill/>
              <a:miter lim="400000"/>
            </a:ln>
            <a:effectLst/>
          </p:spPr>
        </p:pic>
        <p:pic>
          <p:nvPicPr>
            <p:cNvPr id="830" name="Screen Shot 2017-05-23 at 1.45.59 PM.png" descr="Screen Shot 2017-05-23 at 1.45.59 PM.png"/>
            <p:cNvPicPr>
              <a:picLocks noChangeAspect="1"/>
            </p:cNvPicPr>
            <p:nvPr/>
          </p:nvPicPr>
          <p:blipFill>
            <a:blip r:embed="rId11"/>
            <a:srcRect l="33972" t="5486" r="21874" b="30301"/>
            <a:stretch>
              <a:fillRect/>
            </a:stretch>
          </p:blipFill>
          <p:spPr>
            <a:xfrm rot="20660292" flipH="1">
              <a:off x="468532" y="293092"/>
              <a:ext cx="15795" cy="38101"/>
            </a:xfrm>
            <a:custGeom>
              <a:avLst/>
              <a:gdLst/>
              <a:ahLst/>
              <a:cxnLst>
                <a:cxn ang="0">
                  <a:pos x="wd2" y="hd2"/>
                </a:cxn>
                <a:cxn ang="5400000">
                  <a:pos x="wd2" y="hd2"/>
                </a:cxn>
                <a:cxn ang="10800000">
                  <a:pos x="wd2" y="hd2"/>
                </a:cxn>
                <a:cxn ang="16200000">
                  <a:pos x="wd2" y="hd2"/>
                </a:cxn>
              </a:cxnLst>
              <a:rect l="0" t="0" r="r" b="b"/>
              <a:pathLst>
                <a:path w="21446" h="21600" extrusionOk="0">
                  <a:moveTo>
                    <a:pt x="16901" y="0"/>
                  </a:moveTo>
                  <a:cubicBezTo>
                    <a:pt x="14100" y="496"/>
                    <a:pt x="8812" y="1520"/>
                    <a:pt x="1273" y="2925"/>
                  </a:cubicBezTo>
                  <a:cubicBezTo>
                    <a:pt x="698" y="3032"/>
                    <a:pt x="278" y="3103"/>
                    <a:pt x="196" y="3150"/>
                  </a:cubicBezTo>
                  <a:cubicBezTo>
                    <a:pt x="-14" y="3269"/>
                    <a:pt x="-46" y="3481"/>
                    <a:pt x="196" y="3600"/>
                  </a:cubicBezTo>
                  <a:cubicBezTo>
                    <a:pt x="308" y="3655"/>
                    <a:pt x="2266" y="3963"/>
                    <a:pt x="3968" y="4275"/>
                  </a:cubicBezTo>
                  <a:cubicBezTo>
                    <a:pt x="6938" y="4819"/>
                    <a:pt x="10274" y="5390"/>
                    <a:pt x="11512" y="5625"/>
                  </a:cubicBezTo>
                  <a:cubicBezTo>
                    <a:pt x="11836" y="5686"/>
                    <a:pt x="13649" y="5999"/>
                    <a:pt x="15284" y="6300"/>
                  </a:cubicBezTo>
                  <a:cubicBezTo>
                    <a:pt x="16919" y="6601"/>
                    <a:pt x="18430" y="6940"/>
                    <a:pt x="18518" y="6975"/>
                  </a:cubicBezTo>
                  <a:cubicBezTo>
                    <a:pt x="18652" y="7028"/>
                    <a:pt x="18162" y="7160"/>
                    <a:pt x="17979" y="7200"/>
                  </a:cubicBezTo>
                  <a:cubicBezTo>
                    <a:pt x="17859" y="7226"/>
                    <a:pt x="14826" y="7838"/>
                    <a:pt x="10973" y="8550"/>
                  </a:cubicBezTo>
                  <a:cubicBezTo>
                    <a:pt x="911" y="10409"/>
                    <a:pt x="421" y="10459"/>
                    <a:pt x="196" y="10575"/>
                  </a:cubicBezTo>
                  <a:cubicBezTo>
                    <a:pt x="83" y="10633"/>
                    <a:pt x="196" y="10739"/>
                    <a:pt x="196" y="10800"/>
                  </a:cubicBezTo>
                  <a:cubicBezTo>
                    <a:pt x="196" y="10861"/>
                    <a:pt x="83" y="10972"/>
                    <a:pt x="196" y="11025"/>
                  </a:cubicBezTo>
                  <a:cubicBezTo>
                    <a:pt x="308" y="11078"/>
                    <a:pt x="4355" y="11778"/>
                    <a:pt x="8818" y="12600"/>
                  </a:cubicBezTo>
                  <a:cubicBezTo>
                    <a:pt x="17597" y="14218"/>
                    <a:pt x="18548" y="14332"/>
                    <a:pt x="18518" y="14400"/>
                  </a:cubicBezTo>
                  <a:cubicBezTo>
                    <a:pt x="18498" y="14444"/>
                    <a:pt x="16995" y="14622"/>
                    <a:pt x="6123" y="16650"/>
                  </a:cubicBezTo>
                  <a:cubicBezTo>
                    <a:pt x="3137" y="17207"/>
                    <a:pt x="308" y="17721"/>
                    <a:pt x="196" y="17775"/>
                  </a:cubicBezTo>
                  <a:cubicBezTo>
                    <a:pt x="-65" y="17900"/>
                    <a:pt x="-65" y="18093"/>
                    <a:pt x="196" y="18225"/>
                  </a:cubicBezTo>
                  <a:cubicBezTo>
                    <a:pt x="358" y="18307"/>
                    <a:pt x="8201" y="19908"/>
                    <a:pt x="17440" y="21600"/>
                  </a:cubicBezTo>
                  <a:lnTo>
                    <a:pt x="18518" y="21600"/>
                  </a:lnTo>
                  <a:lnTo>
                    <a:pt x="21212" y="21600"/>
                  </a:lnTo>
                  <a:cubicBezTo>
                    <a:pt x="21208" y="21515"/>
                    <a:pt x="21324" y="21422"/>
                    <a:pt x="21212" y="21375"/>
                  </a:cubicBezTo>
                  <a:cubicBezTo>
                    <a:pt x="21106" y="21331"/>
                    <a:pt x="17525" y="20741"/>
                    <a:pt x="8818" y="19125"/>
                  </a:cubicBezTo>
                  <a:cubicBezTo>
                    <a:pt x="5703" y="18547"/>
                    <a:pt x="3488" y="18023"/>
                    <a:pt x="3429" y="18000"/>
                  </a:cubicBezTo>
                  <a:cubicBezTo>
                    <a:pt x="3731" y="17952"/>
                    <a:pt x="9864" y="16741"/>
                    <a:pt x="11512" y="16425"/>
                  </a:cubicBezTo>
                  <a:cubicBezTo>
                    <a:pt x="12058" y="16320"/>
                    <a:pt x="14538" y="15966"/>
                    <a:pt x="16901" y="15525"/>
                  </a:cubicBezTo>
                  <a:cubicBezTo>
                    <a:pt x="19264" y="15084"/>
                    <a:pt x="21087" y="14673"/>
                    <a:pt x="21212" y="14625"/>
                  </a:cubicBezTo>
                  <a:cubicBezTo>
                    <a:pt x="21514" y="14509"/>
                    <a:pt x="21535" y="14320"/>
                    <a:pt x="21212" y="14175"/>
                  </a:cubicBezTo>
                  <a:cubicBezTo>
                    <a:pt x="21053" y="14104"/>
                    <a:pt x="19112" y="13784"/>
                    <a:pt x="16362" y="13275"/>
                  </a:cubicBezTo>
                  <a:cubicBezTo>
                    <a:pt x="13857" y="12812"/>
                    <a:pt x="10366" y="12088"/>
                    <a:pt x="8279" y="11700"/>
                  </a:cubicBezTo>
                  <a:cubicBezTo>
                    <a:pt x="6192" y="11312"/>
                    <a:pt x="4252" y="10851"/>
                    <a:pt x="3968" y="10800"/>
                  </a:cubicBezTo>
                  <a:cubicBezTo>
                    <a:pt x="3524" y="10720"/>
                    <a:pt x="3286" y="10633"/>
                    <a:pt x="3429" y="10575"/>
                  </a:cubicBezTo>
                  <a:cubicBezTo>
                    <a:pt x="3520" y="10538"/>
                    <a:pt x="7741" y="9900"/>
                    <a:pt x="12590" y="9000"/>
                  </a:cubicBezTo>
                  <a:cubicBezTo>
                    <a:pt x="17438" y="8100"/>
                    <a:pt x="21132" y="7246"/>
                    <a:pt x="21212" y="7200"/>
                  </a:cubicBezTo>
                  <a:cubicBezTo>
                    <a:pt x="21417" y="7084"/>
                    <a:pt x="21452" y="6868"/>
                    <a:pt x="21212" y="6750"/>
                  </a:cubicBezTo>
                  <a:cubicBezTo>
                    <a:pt x="21032" y="6661"/>
                    <a:pt x="16080" y="5878"/>
                    <a:pt x="6123" y="4050"/>
                  </a:cubicBezTo>
                  <a:cubicBezTo>
                    <a:pt x="4459" y="3744"/>
                    <a:pt x="3424" y="3400"/>
                    <a:pt x="3429" y="3375"/>
                  </a:cubicBezTo>
                  <a:cubicBezTo>
                    <a:pt x="3434" y="3350"/>
                    <a:pt x="7181" y="2702"/>
                    <a:pt x="12051" y="1800"/>
                  </a:cubicBezTo>
                  <a:cubicBezTo>
                    <a:pt x="16921" y="898"/>
                    <a:pt x="21067" y="57"/>
                    <a:pt x="21212" y="0"/>
                  </a:cubicBezTo>
                  <a:lnTo>
                    <a:pt x="16901" y="0"/>
                  </a:lnTo>
                  <a:close/>
                </a:path>
              </a:pathLst>
            </a:custGeom>
            <a:ln w="12700" cap="flat">
              <a:solidFill>
                <a:srgbClr val="000000"/>
              </a:solidFill>
              <a:prstDash val="solid"/>
              <a:miter lim="400000"/>
            </a:ln>
            <a:effectLst/>
          </p:spPr>
        </p:pic>
        <p:pic>
          <p:nvPicPr>
            <p:cNvPr id="831" name="Screen Shot 2017-05-23 at 1.45.59 PM.png" descr="Screen Shot 2017-05-23 at 1.45.59 PM.png"/>
            <p:cNvPicPr>
              <a:picLocks noChangeAspect="1"/>
            </p:cNvPicPr>
            <p:nvPr/>
          </p:nvPicPr>
          <p:blipFill>
            <a:blip r:embed="rId11"/>
            <a:srcRect l="33972" t="5486" r="21874" b="30301"/>
            <a:stretch>
              <a:fillRect/>
            </a:stretch>
          </p:blipFill>
          <p:spPr>
            <a:xfrm rot="20660292">
              <a:off x="295037" y="341734"/>
              <a:ext cx="15796" cy="38101"/>
            </a:xfrm>
            <a:custGeom>
              <a:avLst/>
              <a:gdLst/>
              <a:ahLst/>
              <a:cxnLst>
                <a:cxn ang="0">
                  <a:pos x="wd2" y="hd2"/>
                </a:cxn>
                <a:cxn ang="5400000">
                  <a:pos x="wd2" y="hd2"/>
                </a:cxn>
                <a:cxn ang="10800000">
                  <a:pos x="wd2" y="hd2"/>
                </a:cxn>
                <a:cxn ang="16200000">
                  <a:pos x="wd2" y="hd2"/>
                </a:cxn>
              </a:cxnLst>
              <a:rect l="0" t="0" r="r" b="b"/>
              <a:pathLst>
                <a:path w="21446" h="21600" extrusionOk="0">
                  <a:moveTo>
                    <a:pt x="16901" y="0"/>
                  </a:moveTo>
                  <a:cubicBezTo>
                    <a:pt x="14100" y="496"/>
                    <a:pt x="8812" y="1520"/>
                    <a:pt x="1273" y="2925"/>
                  </a:cubicBezTo>
                  <a:cubicBezTo>
                    <a:pt x="698" y="3032"/>
                    <a:pt x="278" y="3103"/>
                    <a:pt x="196" y="3150"/>
                  </a:cubicBezTo>
                  <a:cubicBezTo>
                    <a:pt x="-14" y="3269"/>
                    <a:pt x="-46" y="3481"/>
                    <a:pt x="196" y="3600"/>
                  </a:cubicBezTo>
                  <a:cubicBezTo>
                    <a:pt x="308" y="3655"/>
                    <a:pt x="2266" y="3963"/>
                    <a:pt x="3968" y="4275"/>
                  </a:cubicBezTo>
                  <a:cubicBezTo>
                    <a:pt x="6938" y="4819"/>
                    <a:pt x="10274" y="5390"/>
                    <a:pt x="11512" y="5625"/>
                  </a:cubicBezTo>
                  <a:cubicBezTo>
                    <a:pt x="11836" y="5686"/>
                    <a:pt x="13649" y="5999"/>
                    <a:pt x="15284" y="6300"/>
                  </a:cubicBezTo>
                  <a:cubicBezTo>
                    <a:pt x="16919" y="6601"/>
                    <a:pt x="18430" y="6940"/>
                    <a:pt x="18518" y="6975"/>
                  </a:cubicBezTo>
                  <a:cubicBezTo>
                    <a:pt x="18652" y="7028"/>
                    <a:pt x="18162" y="7160"/>
                    <a:pt x="17979" y="7200"/>
                  </a:cubicBezTo>
                  <a:cubicBezTo>
                    <a:pt x="17859" y="7226"/>
                    <a:pt x="14826" y="7838"/>
                    <a:pt x="10973" y="8550"/>
                  </a:cubicBezTo>
                  <a:cubicBezTo>
                    <a:pt x="911" y="10409"/>
                    <a:pt x="421" y="10459"/>
                    <a:pt x="196" y="10575"/>
                  </a:cubicBezTo>
                  <a:cubicBezTo>
                    <a:pt x="83" y="10633"/>
                    <a:pt x="196" y="10739"/>
                    <a:pt x="196" y="10800"/>
                  </a:cubicBezTo>
                  <a:cubicBezTo>
                    <a:pt x="196" y="10861"/>
                    <a:pt x="83" y="10972"/>
                    <a:pt x="196" y="11025"/>
                  </a:cubicBezTo>
                  <a:cubicBezTo>
                    <a:pt x="308" y="11078"/>
                    <a:pt x="4355" y="11778"/>
                    <a:pt x="8818" y="12600"/>
                  </a:cubicBezTo>
                  <a:cubicBezTo>
                    <a:pt x="17597" y="14218"/>
                    <a:pt x="18548" y="14332"/>
                    <a:pt x="18518" y="14400"/>
                  </a:cubicBezTo>
                  <a:cubicBezTo>
                    <a:pt x="18498" y="14444"/>
                    <a:pt x="16995" y="14622"/>
                    <a:pt x="6123" y="16650"/>
                  </a:cubicBezTo>
                  <a:cubicBezTo>
                    <a:pt x="3137" y="17207"/>
                    <a:pt x="308" y="17721"/>
                    <a:pt x="196" y="17775"/>
                  </a:cubicBezTo>
                  <a:cubicBezTo>
                    <a:pt x="-65" y="17900"/>
                    <a:pt x="-65" y="18093"/>
                    <a:pt x="196" y="18225"/>
                  </a:cubicBezTo>
                  <a:cubicBezTo>
                    <a:pt x="358" y="18307"/>
                    <a:pt x="8201" y="19908"/>
                    <a:pt x="17440" y="21600"/>
                  </a:cubicBezTo>
                  <a:lnTo>
                    <a:pt x="18518" y="21600"/>
                  </a:lnTo>
                  <a:lnTo>
                    <a:pt x="21212" y="21600"/>
                  </a:lnTo>
                  <a:cubicBezTo>
                    <a:pt x="21208" y="21515"/>
                    <a:pt x="21324" y="21422"/>
                    <a:pt x="21212" y="21375"/>
                  </a:cubicBezTo>
                  <a:cubicBezTo>
                    <a:pt x="21106" y="21331"/>
                    <a:pt x="17525" y="20741"/>
                    <a:pt x="8818" y="19125"/>
                  </a:cubicBezTo>
                  <a:cubicBezTo>
                    <a:pt x="5703" y="18547"/>
                    <a:pt x="3488" y="18023"/>
                    <a:pt x="3429" y="18000"/>
                  </a:cubicBezTo>
                  <a:cubicBezTo>
                    <a:pt x="3731" y="17952"/>
                    <a:pt x="9864" y="16741"/>
                    <a:pt x="11512" y="16425"/>
                  </a:cubicBezTo>
                  <a:cubicBezTo>
                    <a:pt x="12058" y="16320"/>
                    <a:pt x="14538" y="15966"/>
                    <a:pt x="16901" y="15525"/>
                  </a:cubicBezTo>
                  <a:cubicBezTo>
                    <a:pt x="19264" y="15084"/>
                    <a:pt x="21087" y="14673"/>
                    <a:pt x="21212" y="14625"/>
                  </a:cubicBezTo>
                  <a:cubicBezTo>
                    <a:pt x="21514" y="14509"/>
                    <a:pt x="21535" y="14320"/>
                    <a:pt x="21212" y="14175"/>
                  </a:cubicBezTo>
                  <a:cubicBezTo>
                    <a:pt x="21053" y="14104"/>
                    <a:pt x="19112" y="13784"/>
                    <a:pt x="16362" y="13275"/>
                  </a:cubicBezTo>
                  <a:cubicBezTo>
                    <a:pt x="13857" y="12812"/>
                    <a:pt x="10366" y="12088"/>
                    <a:pt x="8279" y="11700"/>
                  </a:cubicBezTo>
                  <a:cubicBezTo>
                    <a:pt x="6192" y="11312"/>
                    <a:pt x="4252" y="10851"/>
                    <a:pt x="3968" y="10800"/>
                  </a:cubicBezTo>
                  <a:cubicBezTo>
                    <a:pt x="3524" y="10720"/>
                    <a:pt x="3286" y="10633"/>
                    <a:pt x="3429" y="10575"/>
                  </a:cubicBezTo>
                  <a:cubicBezTo>
                    <a:pt x="3520" y="10538"/>
                    <a:pt x="7741" y="9900"/>
                    <a:pt x="12590" y="9000"/>
                  </a:cubicBezTo>
                  <a:cubicBezTo>
                    <a:pt x="17438" y="8100"/>
                    <a:pt x="21132" y="7246"/>
                    <a:pt x="21212" y="7200"/>
                  </a:cubicBezTo>
                  <a:cubicBezTo>
                    <a:pt x="21417" y="7084"/>
                    <a:pt x="21452" y="6868"/>
                    <a:pt x="21212" y="6750"/>
                  </a:cubicBezTo>
                  <a:cubicBezTo>
                    <a:pt x="21032" y="6661"/>
                    <a:pt x="16080" y="5878"/>
                    <a:pt x="6123" y="4050"/>
                  </a:cubicBezTo>
                  <a:cubicBezTo>
                    <a:pt x="4459" y="3744"/>
                    <a:pt x="3424" y="3400"/>
                    <a:pt x="3429" y="3375"/>
                  </a:cubicBezTo>
                  <a:cubicBezTo>
                    <a:pt x="3434" y="3350"/>
                    <a:pt x="7181" y="2702"/>
                    <a:pt x="12051" y="1800"/>
                  </a:cubicBezTo>
                  <a:cubicBezTo>
                    <a:pt x="16921" y="898"/>
                    <a:pt x="21067" y="57"/>
                    <a:pt x="21212" y="0"/>
                  </a:cubicBezTo>
                  <a:lnTo>
                    <a:pt x="16901" y="0"/>
                  </a:lnTo>
                  <a:close/>
                </a:path>
              </a:pathLst>
            </a:custGeom>
            <a:ln w="12700" cap="flat">
              <a:solidFill>
                <a:srgbClr val="000000"/>
              </a:solidFill>
              <a:prstDash val="solid"/>
              <a:miter lim="400000"/>
            </a:ln>
            <a:effectLst/>
          </p:spPr>
        </p:pic>
      </p:grpSp>
      <p:pic>
        <p:nvPicPr>
          <p:cNvPr id="833" name="Screen Shot 2017-05-23 at 3.07.07 PM.png" descr="Screen Shot 2017-05-23 at 3.07.07 PM.png"/>
          <p:cNvPicPr>
            <a:picLocks noChangeAspect="1"/>
          </p:cNvPicPr>
          <p:nvPr/>
        </p:nvPicPr>
        <p:blipFill>
          <a:blip r:embed="rId12">
            <a:alphaModFix amt="70000"/>
          </a:blip>
          <a:srcRect l="13709" t="10263" r="5233" b="4002"/>
          <a:stretch>
            <a:fillRect/>
          </a:stretch>
        </p:blipFill>
        <p:spPr>
          <a:xfrm rot="16200000">
            <a:off x="10561964" y="4006026"/>
            <a:ext cx="245666" cy="212331"/>
          </a:xfrm>
          <a:custGeom>
            <a:avLst/>
            <a:gdLst/>
            <a:ahLst/>
            <a:cxnLst>
              <a:cxn ang="0">
                <a:pos x="wd2" y="hd2"/>
              </a:cxn>
              <a:cxn ang="5400000">
                <a:pos x="wd2" y="hd2"/>
              </a:cxn>
              <a:cxn ang="10800000">
                <a:pos x="wd2" y="hd2"/>
              </a:cxn>
              <a:cxn ang="16200000">
                <a:pos x="wd2" y="hd2"/>
              </a:cxn>
            </a:cxnLst>
            <a:rect l="0" t="0" r="r" b="b"/>
            <a:pathLst>
              <a:path w="21596" h="21590" extrusionOk="0">
                <a:moveTo>
                  <a:pt x="19468" y="0"/>
                </a:moveTo>
                <a:cubicBezTo>
                  <a:pt x="19371" y="1"/>
                  <a:pt x="19254" y="20"/>
                  <a:pt x="19049" y="60"/>
                </a:cubicBezTo>
                <a:cubicBezTo>
                  <a:pt x="18167" y="234"/>
                  <a:pt x="17476" y="575"/>
                  <a:pt x="17078" y="1029"/>
                </a:cubicBezTo>
                <a:cubicBezTo>
                  <a:pt x="16889" y="1244"/>
                  <a:pt x="16798" y="1403"/>
                  <a:pt x="16590" y="1917"/>
                </a:cubicBezTo>
                <a:cubicBezTo>
                  <a:pt x="16560" y="1990"/>
                  <a:pt x="15621" y="2013"/>
                  <a:pt x="8635" y="2038"/>
                </a:cubicBezTo>
                <a:lnTo>
                  <a:pt x="698" y="2058"/>
                </a:lnTo>
                <a:lnTo>
                  <a:pt x="489" y="2199"/>
                </a:lnTo>
                <a:cubicBezTo>
                  <a:pt x="377" y="2273"/>
                  <a:pt x="231" y="2420"/>
                  <a:pt x="157" y="2542"/>
                </a:cubicBezTo>
                <a:lnTo>
                  <a:pt x="35" y="2764"/>
                </a:lnTo>
                <a:lnTo>
                  <a:pt x="18" y="5670"/>
                </a:lnTo>
                <a:lnTo>
                  <a:pt x="0" y="8575"/>
                </a:lnTo>
                <a:lnTo>
                  <a:pt x="157" y="8777"/>
                </a:lnTo>
                <a:cubicBezTo>
                  <a:pt x="343" y="9021"/>
                  <a:pt x="595" y="9190"/>
                  <a:pt x="1204" y="9423"/>
                </a:cubicBezTo>
                <a:cubicBezTo>
                  <a:pt x="1731" y="9624"/>
                  <a:pt x="1966" y="9830"/>
                  <a:pt x="2094" y="10250"/>
                </a:cubicBezTo>
                <a:cubicBezTo>
                  <a:pt x="2196" y="10585"/>
                  <a:pt x="2197" y="11577"/>
                  <a:pt x="2094" y="12046"/>
                </a:cubicBezTo>
                <a:cubicBezTo>
                  <a:pt x="1939" y="12751"/>
                  <a:pt x="1542" y="13809"/>
                  <a:pt x="1047" y="14810"/>
                </a:cubicBezTo>
                <a:cubicBezTo>
                  <a:pt x="757" y="15397"/>
                  <a:pt x="333" y="16418"/>
                  <a:pt x="175" y="16949"/>
                </a:cubicBezTo>
                <a:cubicBezTo>
                  <a:pt x="41" y="17395"/>
                  <a:pt x="34" y="17545"/>
                  <a:pt x="18" y="18240"/>
                </a:cubicBezTo>
                <a:cubicBezTo>
                  <a:pt x="-4" y="19182"/>
                  <a:pt x="63" y="19577"/>
                  <a:pt x="367" y="20298"/>
                </a:cubicBezTo>
                <a:cubicBezTo>
                  <a:pt x="619" y="20899"/>
                  <a:pt x="991" y="21395"/>
                  <a:pt x="1274" y="21509"/>
                </a:cubicBezTo>
                <a:cubicBezTo>
                  <a:pt x="1428" y="21571"/>
                  <a:pt x="1936" y="21588"/>
                  <a:pt x="3786" y="21589"/>
                </a:cubicBezTo>
                <a:cubicBezTo>
                  <a:pt x="6398" y="21591"/>
                  <a:pt x="6311" y="21599"/>
                  <a:pt x="6647" y="21145"/>
                </a:cubicBezTo>
                <a:cubicBezTo>
                  <a:pt x="7039" y="20616"/>
                  <a:pt x="6997" y="19902"/>
                  <a:pt x="6507" y="18765"/>
                </a:cubicBezTo>
                <a:cubicBezTo>
                  <a:pt x="6267" y="18208"/>
                  <a:pt x="6227" y="18074"/>
                  <a:pt x="6210" y="17736"/>
                </a:cubicBezTo>
                <a:cubicBezTo>
                  <a:pt x="6185" y="17212"/>
                  <a:pt x="6290" y="16750"/>
                  <a:pt x="6612" y="16000"/>
                </a:cubicBezTo>
                <a:cubicBezTo>
                  <a:pt x="6899" y="15332"/>
                  <a:pt x="7338" y="14606"/>
                  <a:pt x="7780" y="14043"/>
                </a:cubicBezTo>
                <a:lnTo>
                  <a:pt x="8077" y="13680"/>
                </a:lnTo>
                <a:lnTo>
                  <a:pt x="9874" y="13640"/>
                </a:lnTo>
                <a:cubicBezTo>
                  <a:pt x="11445" y="13615"/>
                  <a:pt x="11680" y="13601"/>
                  <a:pt x="11810" y="13519"/>
                </a:cubicBezTo>
                <a:cubicBezTo>
                  <a:pt x="12061" y="13359"/>
                  <a:pt x="12239" y="13076"/>
                  <a:pt x="12351" y="12651"/>
                </a:cubicBezTo>
                <a:cubicBezTo>
                  <a:pt x="12672" y="11428"/>
                  <a:pt x="13267" y="10317"/>
                  <a:pt x="13833" y="9866"/>
                </a:cubicBezTo>
                <a:cubicBezTo>
                  <a:pt x="14293" y="9501"/>
                  <a:pt x="14138" y="9515"/>
                  <a:pt x="17689" y="9483"/>
                </a:cubicBezTo>
                <a:lnTo>
                  <a:pt x="20916" y="9443"/>
                </a:lnTo>
                <a:lnTo>
                  <a:pt x="21125" y="9281"/>
                </a:lnTo>
                <a:cubicBezTo>
                  <a:pt x="21262" y="9172"/>
                  <a:pt x="21370" y="9015"/>
                  <a:pt x="21456" y="8817"/>
                </a:cubicBezTo>
                <a:lnTo>
                  <a:pt x="21596" y="8515"/>
                </a:lnTo>
                <a:lnTo>
                  <a:pt x="21596" y="5811"/>
                </a:lnTo>
                <a:cubicBezTo>
                  <a:pt x="21596" y="2876"/>
                  <a:pt x="21595" y="2786"/>
                  <a:pt x="21334" y="2461"/>
                </a:cubicBezTo>
                <a:cubicBezTo>
                  <a:pt x="21159" y="2243"/>
                  <a:pt x="21002" y="2135"/>
                  <a:pt x="20741" y="2058"/>
                </a:cubicBezTo>
                <a:lnTo>
                  <a:pt x="20514" y="1997"/>
                </a:lnTo>
                <a:lnTo>
                  <a:pt x="20480" y="1412"/>
                </a:lnTo>
                <a:cubicBezTo>
                  <a:pt x="20464" y="1093"/>
                  <a:pt x="20439" y="766"/>
                  <a:pt x="20410" y="686"/>
                </a:cubicBezTo>
                <a:cubicBezTo>
                  <a:pt x="20319" y="436"/>
                  <a:pt x="20007" y="150"/>
                  <a:pt x="19747" y="60"/>
                </a:cubicBezTo>
                <a:cubicBezTo>
                  <a:pt x="19638" y="23"/>
                  <a:pt x="19564" y="-1"/>
                  <a:pt x="19468" y="0"/>
                </a:cubicBezTo>
                <a:close/>
                <a:moveTo>
                  <a:pt x="19346" y="847"/>
                </a:moveTo>
                <a:cubicBezTo>
                  <a:pt x="19520" y="840"/>
                  <a:pt x="19591" y="869"/>
                  <a:pt x="19677" y="968"/>
                </a:cubicBezTo>
                <a:cubicBezTo>
                  <a:pt x="19773" y="1079"/>
                  <a:pt x="19799" y="1152"/>
                  <a:pt x="19799" y="1554"/>
                </a:cubicBezTo>
                <a:lnTo>
                  <a:pt x="19799" y="1997"/>
                </a:lnTo>
                <a:lnTo>
                  <a:pt x="18613" y="2018"/>
                </a:lnTo>
                <a:cubicBezTo>
                  <a:pt x="17866" y="2027"/>
                  <a:pt x="17411" y="2012"/>
                  <a:pt x="17392" y="1977"/>
                </a:cubicBezTo>
                <a:cubicBezTo>
                  <a:pt x="17376" y="1947"/>
                  <a:pt x="17455" y="1814"/>
                  <a:pt x="17566" y="1675"/>
                </a:cubicBezTo>
                <a:cubicBezTo>
                  <a:pt x="17896" y="1262"/>
                  <a:pt x="18716" y="875"/>
                  <a:pt x="19346" y="847"/>
                </a:cubicBezTo>
                <a:close/>
                <a:moveTo>
                  <a:pt x="925" y="2825"/>
                </a:moveTo>
                <a:lnTo>
                  <a:pt x="5146" y="2825"/>
                </a:lnTo>
                <a:lnTo>
                  <a:pt x="9350" y="2825"/>
                </a:lnTo>
                <a:lnTo>
                  <a:pt x="9385" y="3712"/>
                </a:lnTo>
                <a:cubicBezTo>
                  <a:pt x="9409" y="4582"/>
                  <a:pt x="9409" y="4581"/>
                  <a:pt x="9560" y="4822"/>
                </a:cubicBezTo>
                <a:cubicBezTo>
                  <a:pt x="9643" y="4955"/>
                  <a:pt x="9793" y="5117"/>
                  <a:pt x="9909" y="5185"/>
                </a:cubicBezTo>
                <a:cubicBezTo>
                  <a:pt x="10116" y="5308"/>
                  <a:pt x="10147" y="5305"/>
                  <a:pt x="12403" y="5306"/>
                </a:cubicBezTo>
                <a:cubicBezTo>
                  <a:pt x="14885" y="5308"/>
                  <a:pt x="14812" y="5319"/>
                  <a:pt x="15124" y="4984"/>
                </a:cubicBezTo>
                <a:cubicBezTo>
                  <a:pt x="15386" y="4702"/>
                  <a:pt x="15412" y="4572"/>
                  <a:pt x="15438" y="3672"/>
                </a:cubicBezTo>
                <a:lnTo>
                  <a:pt x="15456" y="2825"/>
                </a:lnTo>
                <a:lnTo>
                  <a:pt x="18055" y="2825"/>
                </a:lnTo>
                <a:lnTo>
                  <a:pt x="20637" y="2825"/>
                </a:lnTo>
                <a:lnTo>
                  <a:pt x="20759" y="2966"/>
                </a:lnTo>
                <a:lnTo>
                  <a:pt x="20881" y="3107"/>
                </a:lnTo>
                <a:lnTo>
                  <a:pt x="20881" y="5064"/>
                </a:lnTo>
                <a:lnTo>
                  <a:pt x="20881" y="7001"/>
                </a:lnTo>
                <a:lnTo>
                  <a:pt x="16816" y="7042"/>
                </a:lnTo>
                <a:cubicBezTo>
                  <a:pt x="12858" y="7069"/>
                  <a:pt x="12731" y="7058"/>
                  <a:pt x="12665" y="7163"/>
                </a:cubicBezTo>
                <a:cubicBezTo>
                  <a:pt x="12569" y="7314"/>
                  <a:pt x="12577" y="7618"/>
                  <a:pt x="12682" y="7728"/>
                </a:cubicBezTo>
                <a:cubicBezTo>
                  <a:pt x="12762" y="7811"/>
                  <a:pt x="13142" y="7816"/>
                  <a:pt x="16834" y="7829"/>
                </a:cubicBezTo>
                <a:lnTo>
                  <a:pt x="20898" y="7829"/>
                </a:lnTo>
                <a:lnTo>
                  <a:pt x="20881" y="8151"/>
                </a:lnTo>
                <a:cubicBezTo>
                  <a:pt x="20871" y="8398"/>
                  <a:pt x="20839" y="8474"/>
                  <a:pt x="20741" y="8575"/>
                </a:cubicBezTo>
                <a:lnTo>
                  <a:pt x="20637" y="8696"/>
                </a:lnTo>
                <a:lnTo>
                  <a:pt x="17566" y="8696"/>
                </a:lnTo>
                <a:cubicBezTo>
                  <a:pt x="14189" y="8696"/>
                  <a:pt x="14215" y="8687"/>
                  <a:pt x="13642" y="9039"/>
                </a:cubicBezTo>
                <a:cubicBezTo>
                  <a:pt x="12918" y="9483"/>
                  <a:pt x="12214" y="10652"/>
                  <a:pt x="11793" y="12086"/>
                </a:cubicBezTo>
                <a:cubicBezTo>
                  <a:pt x="11707" y="12376"/>
                  <a:pt x="11586" y="12683"/>
                  <a:pt x="11531" y="12752"/>
                </a:cubicBezTo>
                <a:lnTo>
                  <a:pt x="11426" y="12873"/>
                </a:lnTo>
                <a:lnTo>
                  <a:pt x="9752" y="12873"/>
                </a:lnTo>
                <a:cubicBezTo>
                  <a:pt x="8768" y="12873"/>
                  <a:pt x="7987" y="12901"/>
                  <a:pt x="7885" y="12933"/>
                </a:cubicBezTo>
                <a:cubicBezTo>
                  <a:pt x="7558" y="13038"/>
                  <a:pt x="7041" y="13686"/>
                  <a:pt x="6402" y="14790"/>
                </a:cubicBezTo>
                <a:cubicBezTo>
                  <a:pt x="6096" y="15318"/>
                  <a:pt x="5718" y="16210"/>
                  <a:pt x="5600" y="16707"/>
                </a:cubicBezTo>
                <a:cubicBezTo>
                  <a:pt x="5445" y="17357"/>
                  <a:pt x="5510" y="18465"/>
                  <a:pt x="5722" y="18785"/>
                </a:cubicBezTo>
                <a:cubicBezTo>
                  <a:pt x="5742" y="18815"/>
                  <a:pt x="5856" y="19056"/>
                  <a:pt x="5966" y="19309"/>
                </a:cubicBezTo>
                <a:cubicBezTo>
                  <a:pt x="6122" y="19667"/>
                  <a:pt x="6171" y="19859"/>
                  <a:pt x="6193" y="20157"/>
                </a:cubicBezTo>
                <a:cubicBezTo>
                  <a:pt x="6219" y="20515"/>
                  <a:pt x="6205" y="20546"/>
                  <a:pt x="6088" y="20681"/>
                </a:cubicBezTo>
                <a:lnTo>
                  <a:pt x="5966" y="20823"/>
                </a:lnTo>
                <a:lnTo>
                  <a:pt x="3768" y="20823"/>
                </a:lnTo>
                <a:lnTo>
                  <a:pt x="1553" y="20823"/>
                </a:lnTo>
                <a:lnTo>
                  <a:pt x="1344" y="20540"/>
                </a:lnTo>
                <a:cubicBezTo>
                  <a:pt x="758" y="19784"/>
                  <a:pt x="517" y="18531"/>
                  <a:pt x="768" y="17473"/>
                </a:cubicBezTo>
                <a:cubicBezTo>
                  <a:pt x="878" y="17008"/>
                  <a:pt x="1277" y="16032"/>
                  <a:pt x="1710" y="15153"/>
                </a:cubicBezTo>
                <a:cubicBezTo>
                  <a:pt x="2648" y="13247"/>
                  <a:pt x="3000" y="11902"/>
                  <a:pt x="2879" y="10633"/>
                </a:cubicBezTo>
                <a:cubicBezTo>
                  <a:pt x="2825" y="10068"/>
                  <a:pt x="2767" y="9871"/>
                  <a:pt x="2565" y="9503"/>
                </a:cubicBezTo>
                <a:cubicBezTo>
                  <a:pt x="2312" y="9044"/>
                  <a:pt x="2088" y="8870"/>
                  <a:pt x="1256" y="8575"/>
                </a:cubicBezTo>
                <a:cubicBezTo>
                  <a:pt x="783" y="8407"/>
                  <a:pt x="662" y="8292"/>
                  <a:pt x="681" y="8030"/>
                </a:cubicBezTo>
                <a:lnTo>
                  <a:pt x="698" y="7829"/>
                </a:lnTo>
                <a:lnTo>
                  <a:pt x="4309" y="7829"/>
                </a:lnTo>
                <a:cubicBezTo>
                  <a:pt x="7578" y="7816"/>
                  <a:pt x="7910" y="7811"/>
                  <a:pt x="7990" y="7728"/>
                </a:cubicBezTo>
                <a:cubicBezTo>
                  <a:pt x="8095" y="7618"/>
                  <a:pt x="8103" y="7314"/>
                  <a:pt x="8007" y="7163"/>
                </a:cubicBezTo>
                <a:cubicBezTo>
                  <a:pt x="7941" y="7058"/>
                  <a:pt x="7843" y="7069"/>
                  <a:pt x="4327" y="7042"/>
                </a:cubicBezTo>
                <a:lnTo>
                  <a:pt x="698" y="7001"/>
                </a:lnTo>
                <a:lnTo>
                  <a:pt x="681" y="5064"/>
                </a:lnTo>
                <a:lnTo>
                  <a:pt x="681" y="3107"/>
                </a:lnTo>
                <a:lnTo>
                  <a:pt x="803" y="2966"/>
                </a:lnTo>
                <a:lnTo>
                  <a:pt x="925" y="2825"/>
                </a:lnTo>
                <a:close/>
                <a:moveTo>
                  <a:pt x="10083" y="2825"/>
                </a:moveTo>
                <a:lnTo>
                  <a:pt x="12403" y="2825"/>
                </a:lnTo>
                <a:lnTo>
                  <a:pt x="14741" y="2825"/>
                </a:lnTo>
                <a:lnTo>
                  <a:pt x="14758" y="3511"/>
                </a:lnTo>
                <a:cubicBezTo>
                  <a:pt x="14771" y="4168"/>
                  <a:pt x="14759" y="4190"/>
                  <a:pt x="14636" y="4358"/>
                </a:cubicBezTo>
                <a:lnTo>
                  <a:pt x="14514" y="4540"/>
                </a:lnTo>
                <a:lnTo>
                  <a:pt x="12403" y="4540"/>
                </a:lnTo>
                <a:lnTo>
                  <a:pt x="10292" y="4540"/>
                </a:lnTo>
                <a:lnTo>
                  <a:pt x="10170" y="4398"/>
                </a:lnTo>
                <a:cubicBezTo>
                  <a:pt x="10054" y="4264"/>
                  <a:pt x="10052" y="4242"/>
                  <a:pt x="10066" y="3551"/>
                </a:cubicBezTo>
                <a:lnTo>
                  <a:pt x="10083" y="2825"/>
                </a:lnTo>
                <a:close/>
                <a:moveTo>
                  <a:pt x="8705" y="8696"/>
                </a:moveTo>
                <a:cubicBezTo>
                  <a:pt x="7104" y="8701"/>
                  <a:pt x="7222" y="8815"/>
                  <a:pt x="7222" y="10351"/>
                </a:cubicBezTo>
                <a:cubicBezTo>
                  <a:pt x="7222" y="11593"/>
                  <a:pt x="7222" y="11675"/>
                  <a:pt x="7519" y="11884"/>
                </a:cubicBezTo>
                <a:cubicBezTo>
                  <a:pt x="7653" y="11979"/>
                  <a:pt x="7796" y="11985"/>
                  <a:pt x="9211" y="11985"/>
                </a:cubicBezTo>
                <a:cubicBezTo>
                  <a:pt x="10650" y="11985"/>
                  <a:pt x="10760" y="11965"/>
                  <a:pt x="10903" y="11864"/>
                </a:cubicBezTo>
                <a:cubicBezTo>
                  <a:pt x="11083" y="11737"/>
                  <a:pt x="11102" y="11701"/>
                  <a:pt x="11269" y="11138"/>
                </a:cubicBezTo>
                <a:cubicBezTo>
                  <a:pt x="11339" y="10902"/>
                  <a:pt x="11499" y="10471"/>
                  <a:pt x="11618" y="10189"/>
                </a:cubicBezTo>
                <a:cubicBezTo>
                  <a:pt x="11861" y="9612"/>
                  <a:pt x="11878" y="9438"/>
                  <a:pt x="11723" y="9120"/>
                </a:cubicBezTo>
                <a:cubicBezTo>
                  <a:pt x="11521" y="8705"/>
                  <a:pt x="11511" y="8696"/>
                  <a:pt x="9507" y="8696"/>
                </a:cubicBezTo>
                <a:cubicBezTo>
                  <a:pt x="9204" y="8696"/>
                  <a:pt x="8934" y="8695"/>
                  <a:pt x="8705" y="8696"/>
                </a:cubicBezTo>
                <a:close/>
                <a:moveTo>
                  <a:pt x="9455" y="9483"/>
                </a:moveTo>
                <a:cubicBezTo>
                  <a:pt x="9878" y="9479"/>
                  <a:pt x="10264" y="9481"/>
                  <a:pt x="10554" y="9483"/>
                </a:cubicBezTo>
                <a:cubicBezTo>
                  <a:pt x="10844" y="9485"/>
                  <a:pt x="11043" y="9496"/>
                  <a:pt x="11060" y="9503"/>
                </a:cubicBezTo>
                <a:cubicBezTo>
                  <a:pt x="11106" y="9524"/>
                  <a:pt x="11087" y="9609"/>
                  <a:pt x="10990" y="9826"/>
                </a:cubicBezTo>
                <a:cubicBezTo>
                  <a:pt x="10918" y="9987"/>
                  <a:pt x="10772" y="10363"/>
                  <a:pt x="10676" y="10653"/>
                </a:cubicBezTo>
                <a:lnTo>
                  <a:pt x="10502" y="11178"/>
                </a:lnTo>
                <a:lnTo>
                  <a:pt x="9228" y="11198"/>
                </a:lnTo>
                <a:cubicBezTo>
                  <a:pt x="8202" y="11210"/>
                  <a:pt x="7922" y="11196"/>
                  <a:pt x="7903" y="11138"/>
                </a:cubicBezTo>
                <a:cubicBezTo>
                  <a:pt x="7889" y="11097"/>
                  <a:pt x="7895" y="10717"/>
                  <a:pt x="7903" y="10290"/>
                </a:cubicBezTo>
                <a:lnTo>
                  <a:pt x="7920" y="9503"/>
                </a:lnTo>
                <a:lnTo>
                  <a:pt x="9455" y="9483"/>
                </a:lnTo>
                <a:close/>
              </a:path>
            </a:pathLst>
          </a:custGeom>
          <a:ln w="12700">
            <a:miter lim="400000"/>
          </a:ln>
        </p:spPr>
      </p:pic>
      <p:sp>
        <p:nvSpPr>
          <p:cNvPr id="834" name="Square"/>
          <p:cNvSpPr/>
          <p:nvPr/>
        </p:nvSpPr>
        <p:spPr>
          <a:xfrm>
            <a:off x="8502728" y="5586942"/>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pic>
        <p:nvPicPr>
          <p:cNvPr id="835" name="Screen Shot 2017-05-23 at 1.36.32 PM.png" descr="Screen Shot 2017-05-23 at 1.36.32 PM.png"/>
          <p:cNvPicPr>
            <a:picLocks noChangeAspect="1"/>
          </p:cNvPicPr>
          <p:nvPr/>
        </p:nvPicPr>
        <p:blipFill>
          <a:blip r:embed="rId13">
            <a:alphaModFix amt="70000"/>
          </a:blip>
          <a:srcRect l="4670" t="10026" r="6128" b="17118"/>
          <a:stretch>
            <a:fillRect/>
          </a:stretch>
        </p:blipFill>
        <p:spPr>
          <a:xfrm>
            <a:off x="8537435" y="5646670"/>
            <a:ext cx="286186" cy="236144"/>
          </a:xfrm>
          <a:custGeom>
            <a:avLst/>
            <a:gdLst/>
            <a:ahLst/>
            <a:cxnLst>
              <a:cxn ang="0">
                <a:pos x="wd2" y="hd2"/>
              </a:cxn>
              <a:cxn ang="5400000">
                <a:pos x="wd2" y="hd2"/>
              </a:cxn>
              <a:cxn ang="10800000">
                <a:pos x="wd2" y="hd2"/>
              </a:cxn>
              <a:cxn ang="16200000">
                <a:pos x="wd2" y="hd2"/>
              </a:cxn>
            </a:cxnLst>
            <a:rect l="0" t="0" r="r" b="b"/>
            <a:pathLst>
              <a:path w="21425" h="21574" extrusionOk="0">
                <a:moveTo>
                  <a:pt x="10673" y="0"/>
                </a:moveTo>
                <a:cubicBezTo>
                  <a:pt x="10514" y="24"/>
                  <a:pt x="9324" y="2539"/>
                  <a:pt x="5934" y="10026"/>
                </a:cubicBezTo>
                <a:cubicBezTo>
                  <a:pt x="3446" y="15520"/>
                  <a:pt x="1354" y="20092"/>
                  <a:pt x="1269" y="20196"/>
                </a:cubicBezTo>
                <a:cubicBezTo>
                  <a:pt x="1135" y="20359"/>
                  <a:pt x="1057" y="20267"/>
                  <a:pt x="734" y="19489"/>
                </a:cubicBezTo>
                <a:cubicBezTo>
                  <a:pt x="345" y="18552"/>
                  <a:pt x="129" y="18322"/>
                  <a:pt x="6" y="18710"/>
                </a:cubicBezTo>
                <a:cubicBezTo>
                  <a:pt x="-38" y="18850"/>
                  <a:pt x="152" y="19436"/>
                  <a:pt x="482" y="20251"/>
                </a:cubicBezTo>
                <a:lnTo>
                  <a:pt x="1002" y="21574"/>
                </a:lnTo>
                <a:lnTo>
                  <a:pt x="20433" y="21574"/>
                </a:lnTo>
                <a:lnTo>
                  <a:pt x="20968" y="20251"/>
                </a:lnTo>
                <a:cubicBezTo>
                  <a:pt x="21504" y="18925"/>
                  <a:pt x="21562" y="18510"/>
                  <a:pt x="21176" y="18510"/>
                </a:cubicBezTo>
                <a:cubicBezTo>
                  <a:pt x="21039" y="18510"/>
                  <a:pt x="20854" y="18781"/>
                  <a:pt x="20611" y="19380"/>
                </a:cubicBezTo>
                <a:cubicBezTo>
                  <a:pt x="20408" y="19881"/>
                  <a:pt x="20197" y="20245"/>
                  <a:pt x="20121" y="20214"/>
                </a:cubicBezTo>
                <a:cubicBezTo>
                  <a:pt x="20048" y="20185"/>
                  <a:pt x="17945" y="15612"/>
                  <a:pt x="15441" y="10062"/>
                </a:cubicBezTo>
                <a:cubicBezTo>
                  <a:pt x="11682" y="1728"/>
                  <a:pt x="10848" y="-26"/>
                  <a:pt x="10673" y="0"/>
                </a:cubicBezTo>
                <a:close/>
                <a:moveTo>
                  <a:pt x="10168" y="2321"/>
                </a:moveTo>
                <a:cubicBezTo>
                  <a:pt x="10179" y="2319"/>
                  <a:pt x="10190" y="2329"/>
                  <a:pt x="10197" y="2339"/>
                </a:cubicBezTo>
                <a:cubicBezTo>
                  <a:pt x="10321" y="2489"/>
                  <a:pt x="10063" y="4508"/>
                  <a:pt x="9663" y="6563"/>
                </a:cubicBezTo>
                <a:cubicBezTo>
                  <a:pt x="8587" y="12085"/>
                  <a:pt x="6333" y="16707"/>
                  <a:pt x="3482" y="19235"/>
                </a:cubicBezTo>
                <a:cubicBezTo>
                  <a:pt x="2582" y="20034"/>
                  <a:pt x="2202" y="20275"/>
                  <a:pt x="2116" y="20106"/>
                </a:cubicBezTo>
                <a:cubicBezTo>
                  <a:pt x="2064" y="20004"/>
                  <a:pt x="5453" y="12398"/>
                  <a:pt x="9707" y="3064"/>
                </a:cubicBezTo>
                <a:cubicBezTo>
                  <a:pt x="9913" y="2612"/>
                  <a:pt x="10087" y="2331"/>
                  <a:pt x="10168" y="2321"/>
                </a:cubicBezTo>
                <a:close/>
                <a:moveTo>
                  <a:pt x="11133" y="2357"/>
                </a:moveTo>
                <a:cubicBezTo>
                  <a:pt x="11204" y="2271"/>
                  <a:pt x="12599" y="5258"/>
                  <a:pt x="15189" y="11005"/>
                </a:cubicBezTo>
                <a:cubicBezTo>
                  <a:pt x="17365" y="15832"/>
                  <a:pt x="19165" y="19860"/>
                  <a:pt x="19185" y="19960"/>
                </a:cubicBezTo>
                <a:cubicBezTo>
                  <a:pt x="19205" y="20061"/>
                  <a:pt x="19172" y="20168"/>
                  <a:pt x="19111" y="20196"/>
                </a:cubicBezTo>
                <a:cubicBezTo>
                  <a:pt x="18880" y="20301"/>
                  <a:pt x="17421" y="18954"/>
                  <a:pt x="16362" y="17658"/>
                </a:cubicBezTo>
                <a:cubicBezTo>
                  <a:pt x="14261" y="15086"/>
                  <a:pt x="12833" y="11882"/>
                  <a:pt x="11876" y="7633"/>
                </a:cubicBezTo>
                <a:cubicBezTo>
                  <a:pt x="11414" y="5580"/>
                  <a:pt x="10986" y="2536"/>
                  <a:pt x="11133" y="2357"/>
                </a:cubicBezTo>
                <a:close/>
                <a:moveTo>
                  <a:pt x="11104" y="6998"/>
                </a:moveTo>
                <a:cubicBezTo>
                  <a:pt x="11161" y="7012"/>
                  <a:pt x="11316" y="7495"/>
                  <a:pt x="11445" y="8068"/>
                </a:cubicBezTo>
                <a:cubicBezTo>
                  <a:pt x="12034" y="10685"/>
                  <a:pt x="13078" y="13511"/>
                  <a:pt x="14253" y="15628"/>
                </a:cubicBezTo>
                <a:cubicBezTo>
                  <a:pt x="15059" y="17079"/>
                  <a:pt x="16857" y="19294"/>
                  <a:pt x="17878" y="20106"/>
                </a:cubicBezTo>
                <a:cubicBezTo>
                  <a:pt x="18282" y="20427"/>
                  <a:pt x="18577" y="20734"/>
                  <a:pt x="18546" y="20794"/>
                </a:cubicBezTo>
                <a:cubicBezTo>
                  <a:pt x="18516" y="20855"/>
                  <a:pt x="16822" y="20903"/>
                  <a:pt x="14773" y="20903"/>
                </a:cubicBezTo>
                <a:cubicBezTo>
                  <a:pt x="11893" y="20903"/>
                  <a:pt x="11040" y="20869"/>
                  <a:pt x="11000" y="20740"/>
                </a:cubicBezTo>
                <a:cubicBezTo>
                  <a:pt x="10896" y="20411"/>
                  <a:pt x="10998" y="6972"/>
                  <a:pt x="11104" y="6998"/>
                </a:cubicBezTo>
                <a:close/>
                <a:moveTo>
                  <a:pt x="10197" y="7071"/>
                </a:moveTo>
                <a:cubicBezTo>
                  <a:pt x="10223" y="7061"/>
                  <a:pt x="10252" y="7083"/>
                  <a:pt x="10286" y="7125"/>
                </a:cubicBezTo>
                <a:cubicBezTo>
                  <a:pt x="10354" y="7207"/>
                  <a:pt x="10379" y="9759"/>
                  <a:pt x="10361" y="14050"/>
                </a:cubicBezTo>
                <a:lnTo>
                  <a:pt x="10346" y="20849"/>
                </a:lnTo>
                <a:lnTo>
                  <a:pt x="6587" y="20867"/>
                </a:lnTo>
                <a:cubicBezTo>
                  <a:pt x="4525" y="20886"/>
                  <a:pt x="2815" y="20856"/>
                  <a:pt x="2784" y="20794"/>
                </a:cubicBezTo>
                <a:cubicBezTo>
                  <a:pt x="2753" y="20733"/>
                  <a:pt x="3064" y="20425"/>
                  <a:pt x="3468" y="20106"/>
                </a:cubicBezTo>
                <a:cubicBezTo>
                  <a:pt x="4430" y="19345"/>
                  <a:pt x="6353" y="16991"/>
                  <a:pt x="7107" y="15646"/>
                </a:cubicBezTo>
                <a:cubicBezTo>
                  <a:pt x="8259" y="13591"/>
                  <a:pt x="9373" y="10475"/>
                  <a:pt x="10138" y="7179"/>
                </a:cubicBezTo>
                <a:cubicBezTo>
                  <a:pt x="10152" y="7118"/>
                  <a:pt x="10172" y="7080"/>
                  <a:pt x="10197" y="7071"/>
                </a:cubicBezTo>
                <a:close/>
              </a:path>
            </a:pathLst>
          </a:custGeom>
          <a:ln w="12700">
            <a:miter lim="400000"/>
          </a:ln>
        </p:spPr>
      </p:pic>
      <p:sp>
        <p:nvSpPr>
          <p:cNvPr id="836" name="Square"/>
          <p:cNvSpPr/>
          <p:nvPr/>
        </p:nvSpPr>
        <p:spPr>
          <a:xfrm>
            <a:off x="9430373" y="5586942"/>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pic>
        <p:nvPicPr>
          <p:cNvPr id="837" name="Screen Shot 2017-05-23 at 1.36.32 PM.png" descr="Screen Shot 2017-05-23 at 1.36.32 PM.png"/>
          <p:cNvPicPr>
            <a:picLocks noChangeAspect="1"/>
          </p:cNvPicPr>
          <p:nvPr/>
        </p:nvPicPr>
        <p:blipFill>
          <a:blip r:embed="rId13">
            <a:alphaModFix amt="70000"/>
          </a:blip>
          <a:srcRect l="4670" t="10026" r="6128" b="17118"/>
          <a:stretch>
            <a:fillRect/>
          </a:stretch>
        </p:blipFill>
        <p:spPr>
          <a:xfrm>
            <a:off x="9465080" y="5646670"/>
            <a:ext cx="286186" cy="236144"/>
          </a:xfrm>
          <a:custGeom>
            <a:avLst/>
            <a:gdLst/>
            <a:ahLst/>
            <a:cxnLst>
              <a:cxn ang="0">
                <a:pos x="wd2" y="hd2"/>
              </a:cxn>
              <a:cxn ang="5400000">
                <a:pos x="wd2" y="hd2"/>
              </a:cxn>
              <a:cxn ang="10800000">
                <a:pos x="wd2" y="hd2"/>
              </a:cxn>
              <a:cxn ang="16200000">
                <a:pos x="wd2" y="hd2"/>
              </a:cxn>
            </a:cxnLst>
            <a:rect l="0" t="0" r="r" b="b"/>
            <a:pathLst>
              <a:path w="21425" h="21574" extrusionOk="0">
                <a:moveTo>
                  <a:pt x="10673" y="0"/>
                </a:moveTo>
                <a:cubicBezTo>
                  <a:pt x="10514" y="24"/>
                  <a:pt x="9324" y="2539"/>
                  <a:pt x="5934" y="10026"/>
                </a:cubicBezTo>
                <a:cubicBezTo>
                  <a:pt x="3446" y="15520"/>
                  <a:pt x="1354" y="20092"/>
                  <a:pt x="1269" y="20196"/>
                </a:cubicBezTo>
                <a:cubicBezTo>
                  <a:pt x="1135" y="20359"/>
                  <a:pt x="1057" y="20267"/>
                  <a:pt x="734" y="19489"/>
                </a:cubicBezTo>
                <a:cubicBezTo>
                  <a:pt x="345" y="18552"/>
                  <a:pt x="129" y="18322"/>
                  <a:pt x="6" y="18710"/>
                </a:cubicBezTo>
                <a:cubicBezTo>
                  <a:pt x="-38" y="18850"/>
                  <a:pt x="152" y="19436"/>
                  <a:pt x="482" y="20251"/>
                </a:cubicBezTo>
                <a:lnTo>
                  <a:pt x="1002" y="21574"/>
                </a:lnTo>
                <a:lnTo>
                  <a:pt x="20433" y="21574"/>
                </a:lnTo>
                <a:lnTo>
                  <a:pt x="20968" y="20251"/>
                </a:lnTo>
                <a:cubicBezTo>
                  <a:pt x="21504" y="18925"/>
                  <a:pt x="21562" y="18510"/>
                  <a:pt x="21176" y="18510"/>
                </a:cubicBezTo>
                <a:cubicBezTo>
                  <a:pt x="21039" y="18510"/>
                  <a:pt x="20854" y="18781"/>
                  <a:pt x="20611" y="19380"/>
                </a:cubicBezTo>
                <a:cubicBezTo>
                  <a:pt x="20408" y="19881"/>
                  <a:pt x="20197" y="20245"/>
                  <a:pt x="20121" y="20214"/>
                </a:cubicBezTo>
                <a:cubicBezTo>
                  <a:pt x="20048" y="20185"/>
                  <a:pt x="17945" y="15612"/>
                  <a:pt x="15441" y="10062"/>
                </a:cubicBezTo>
                <a:cubicBezTo>
                  <a:pt x="11682" y="1728"/>
                  <a:pt x="10848" y="-26"/>
                  <a:pt x="10673" y="0"/>
                </a:cubicBezTo>
                <a:close/>
                <a:moveTo>
                  <a:pt x="10168" y="2321"/>
                </a:moveTo>
                <a:cubicBezTo>
                  <a:pt x="10179" y="2319"/>
                  <a:pt x="10190" y="2329"/>
                  <a:pt x="10197" y="2339"/>
                </a:cubicBezTo>
                <a:cubicBezTo>
                  <a:pt x="10321" y="2489"/>
                  <a:pt x="10063" y="4508"/>
                  <a:pt x="9663" y="6563"/>
                </a:cubicBezTo>
                <a:cubicBezTo>
                  <a:pt x="8587" y="12085"/>
                  <a:pt x="6333" y="16707"/>
                  <a:pt x="3482" y="19235"/>
                </a:cubicBezTo>
                <a:cubicBezTo>
                  <a:pt x="2582" y="20034"/>
                  <a:pt x="2202" y="20275"/>
                  <a:pt x="2116" y="20106"/>
                </a:cubicBezTo>
                <a:cubicBezTo>
                  <a:pt x="2064" y="20004"/>
                  <a:pt x="5453" y="12398"/>
                  <a:pt x="9707" y="3064"/>
                </a:cubicBezTo>
                <a:cubicBezTo>
                  <a:pt x="9913" y="2612"/>
                  <a:pt x="10087" y="2331"/>
                  <a:pt x="10168" y="2321"/>
                </a:cubicBezTo>
                <a:close/>
                <a:moveTo>
                  <a:pt x="11133" y="2357"/>
                </a:moveTo>
                <a:cubicBezTo>
                  <a:pt x="11204" y="2271"/>
                  <a:pt x="12599" y="5258"/>
                  <a:pt x="15189" y="11005"/>
                </a:cubicBezTo>
                <a:cubicBezTo>
                  <a:pt x="17365" y="15832"/>
                  <a:pt x="19165" y="19860"/>
                  <a:pt x="19185" y="19960"/>
                </a:cubicBezTo>
                <a:cubicBezTo>
                  <a:pt x="19205" y="20061"/>
                  <a:pt x="19172" y="20168"/>
                  <a:pt x="19111" y="20196"/>
                </a:cubicBezTo>
                <a:cubicBezTo>
                  <a:pt x="18880" y="20301"/>
                  <a:pt x="17421" y="18954"/>
                  <a:pt x="16362" y="17658"/>
                </a:cubicBezTo>
                <a:cubicBezTo>
                  <a:pt x="14261" y="15086"/>
                  <a:pt x="12833" y="11882"/>
                  <a:pt x="11876" y="7633"/>
                </a:cubicBezTo>
                <a:cubicBezTo>
                  <a:pt x="11414" y="5580"/>
                  <a:pt x="10986" y="2536"/>
                  <a:pt x="11133" y="2357"/>
                </a:cubicBezTo>
                <a:close/>
                <a:moveTo>
                  <a:pt x="11104" y="6998"/>
                </a:moveTo>
                <a:cubicBezTo>
                  <a:pt x="11161" y="7012"/>
                  <a:pt x="11316" y="7495"/>
                  <a:pt x="11445" y="8068"/>
                </a:cubicBezTo>
                <a:cubicBezTo>
                  <a:pt x="12034" y="10685"/>
                  <a:pt x="13078" y="13511"/>
                  <a:pt x="14253" y="15628"/>
                </a:cubicBezTo>
                <a:cubicBezTo>
                  <a:pt x="15059" y="17079"/>
                  <a:pt x="16857" y="19294"/>
                  <a:pt x="17878" y="20106"/>
                </a:cubicBezTo>
                <a:cubicBezTo>
                  <a:pt x="18282" y="20427"/>
                  <a:pt x="18577" y="20734"/>
                  <a:pt x="18546" y="20794"/>
                </a:cubicBezTo>
                <a:cubicBezTo>
                  <a:pt x="18516" y="20855"/>
                  <a:pt x="16822" y="20903"/>
                  <a:pt x="14773" y="20903"/>
                </a:cubicBezTo>
                <a:cubicBezTo>
                  <a:pt x="11893" y="20903"/>
                  <a:pt x="11040" y="20869"/>
                  <a:pt x="11000" y="20740"/>
                </a:cubicBezTo>
                <a:cubicBezTo>
                  <a:pt x="10896" y="20411"/>
                  <a:pt x="10998" y="6972"/>
                  <a:pt x="11104" y="6998"/>
                </a:cubicBezTo>
                <a:close/>
                <a:moveTo>
                  <a:pt x="10197" y="7071"/>
                </a:moveTo>
                <a:cubicBezTo>
                  <a:pt x="10223" y="7061"/>
                  <a:pt x="10252" y="7083"/>
                  <a:pt x="10286" y="7125"/>
                </a:cubicBezTo>
                <a:cubicBezTo>
                  <a:pt x="10354" y="7207"/>
                  <a:pt x="10379" y="9759"/>
                  <a:pt x="10361" y="14050"/>
                </a:cubicBezTo>
                <a:lnTo>
                  <a:pt x="10346" y="20849"/>
                </a:lnTo>
                <a:lnTo>
                  <a:pt x="6587" y="20867"/>
                </a:lnTo>
                <a:cubicBezTo>
                  <a:pt x="4525" y="20886"/>
                  <a:pt x="2815" y="20856"/>
                  <a:pt x="2784" y="20794"/>
                </a:cubicBezTo>
                <a:cubicBezTo>
                  <a:pt x="2753" y="20733"/>
                  <a:pt x="3064" y="20425"/>
                  <a:pt x="3468" y="20106"/>
                </a:cubicBezTo>
                <a:cubicBezTo>
                  <a:pt x="4430" y="19345"/>
                  <a:pt x="6353" y="16991"/>
                  <a:pt x="7107" y="15646"/>
                </a:cubicBezTo>
                <a:cubicBezTo>
                  <a:pt x="8259" y="13591"/>
                  <a:pt x="9373" y="10475"/>
                  <a:pt x="10138" y="7179"/>
                </a:cubicBezTo>
                <a:cubicBezTo>
                  <a:pt x="10152" y="7118"/>
                  <a:pt x="10172" y="7080"/>
                  <a:pt x="10197" y="7071"/>
                </a:cubicBezTo>
                <a:close/>
              </a:path>
            </a:pathLst>
          </a:custGeom>
          <a:ln w="12700">
            <a:miter lim="400000"/>
          </a:ln>
        </p:spPr>
      </p:pic>
      <p:pic>
        <p:nvPicPr>
          <p:cNvPr id="838" name="Screen Shot 2017-05-23 at 1.33.17 PM.png" descr="Screen Shot 2017-05-23 at 1.33.17 PM.png"/>
          <p:cNvPicPr>
            <a:picLocks noChangeAspect="1"/>
          </p:cNvPicPr>
          <p:nvPr/>
        </p:nvPicPr>
        <p:blipFill>
          <a:blip r:embed="rId14">
            <a:alphaModFix amt="70000"/>
          </a:blip>
          <a:srcRect l="13042" t="8139" r="9799" b="8122"/>
          <a:stretch>
            <a:fillRect/>
          </a:stretch>
        </p:blipFill>
        <p:spPr>
          <a:xfrm>
            <a:off x="8584306" y="3994121"/>
            <a:ext cx="232966" cy="2361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8850" y="617"/>
                </a:moveTo>
                <a:cubicBezTo>
                  <a:pt x="11144" y="611"/>
                  <a:pt x="13238" y="612"/>
                  <a:pt x="14774" y="617"/>
                </a:cubicBezTo>
                <a:cubicBezTo>
                  <a:pt x="16310" y="622"/>
                  <a:pt x="17277" y="640"/>
                  <a:pt x="17313" y="653"/>
                </a:cubicBezTo>
                <a:cubicBezTo>
                  <a:pt x="17403" y="687"/>
                  <a:pt x="17014" y="1112"/>
                  <a:pt x="16080" y="2033"/>
                </a:cubicBezTo>
                <a:lnTo>
                  <a:pt x="14719" y="3376"/>
                </a:lnTo>
                <a:lnTo>
                  <a:pt x="7635" y="3376"/>
                </a:lnTo>
                <a:cubicBezTo>
                  <a:pt x="1904" y="3376"/>
                  <a:pt x="533" y="3361"/>
                  <a:pt x="497" y="3267"/>
                </a:cubicBezTo>
                <a:cubicBezTo>
                  <a:pt x="472" y="3203"/>
                  <a:pt x="464" y="2577"/>
                  <a:pt x="478" y="1888"/>
                </a:cubicBezTo>
                <a:lnTo>
                  <a:pt x="497" y="635"/>
                </a:lnTo>
                <a:lnTo>
                  <a:pt x="8850" y="617"/>
                </a:lnTo>
                <a:close/>
                <a:moveTo>
                  <a:pt x="19834" y="617"/>
                </a:moveTo>
                <a:cubicBezTo>
                  <a:pt x="19990" y="612"/>
                  <a:pt x="20187" y="610"/>
                  <a:pt x="20386" y="617"/>
                </a:cubicBezTo>
                <a:lnTo>
                  <a:pt x="21103" y="635"/>
                </a:lnTo>
                <a:lnTo>
                  <a:pt x="21140" y="1398"/>
                </a:lnTo>
                <a:cubicBezTo>
                  <a:pt x="21155" y="1813"/>
                  <a:pt x="21126" y="2192"/>
                  <a:pt x="21085" y="2233"/>
                </a:cubicBezTo>
                <a:cubicBezTo>
                  <a:pt x="21043" y="2274"/>
                  <a:pt x="20648" y="1949"/>
                  <a:pt x="20202" y="1507"/>
                </a:cubicBezTo>
                <a:cubicBezTo>
                  <a:pt x="19604" y="915"/>
                  <a:pt x="19418" y="674"/>
                  <a:pt x="19521" y="635"/>
                </a:cubicBezTo>
                <a:cubicBezTo>
                  <a:pt x="19559" y="621"/>
                  <a:pt x="19678" y="622"/>
                  <a:pt x="19834" y="617"/>
                </a:cubicBezTo>
                <a:close/>
                <a:moveTo>
                  <a:pt x="18399" y="726"/>
                </a:moveTo>
                <a:lnTo>
                  <a:pt x="19687" y="1997"/>
                </a:lnTo>
                <a:lnTo>
                  <a:pt x="20974" y="3249"/>
                </a:lnTo>
                <a:lnTo>
                  <a:pt x="12051" y="12034"/>
                </a:lnTo>
                <a:lnTo>
                  <a:pt x="3146" y="20819"/>
                </a:lnTo>
                <a:lnTo>
                  <a:pt x="1895" y="19585"/>
                </a:lnTo>
                <a:lnTo>
                  <a:pt x="644" y="18351"/>
                </a:lnTo>
                <a:lnTo>
                  <a:pt x="9530" y="9548"/>
                </a:lnTo>
                <a:lnTo>
                  <a:pt x="18399" y="726"/>
                </a:lnTo>
                <a:close/>
                <a:moveTo>
                  <a:pt x="1858" y="1307"/>
                </a:moveTo>
                <a:cubicBezTo>
                  <a:pt x="1403" y="1307"/>
                  <a:pt x="1198" y="1763"/>
                  <a:pt x="1509" y="2069"/>
                </a:cubicBezTo>
                <a:cubicBezTo>
                  <a:pt x="1587" y="2147"/>
                  <a:pt x="1740" y="2214"/>
                  <a:pt x="1858" y="2214"/>
                </a:cubicBezTo>
                <a:cubicBezTo>
                  <a:pt x="2101" y="2214"/>
                  <a:pt x="2373" y="1999"/>
                  <a:pt x="2373" y="1797"/>
                </a:cubicBezTo>
                <a:cubicBezTo>
                  <a:pt x="2373" y="1494"/>
                  <a:pt x="2173" y="1307"/>
                  <a:pt x="1858" y="1307"/>
                </a:cubicBezTo>
                <a:close/>
                <a:moveTo>
                  <a:pt x="18472" y="2777"/>
                </a:moveTo>
                <a:cubicBezTo>
                  <a:pt x="18418" y="2774"/>
                  <a:pt x="18374" y="2798"/>
                  <a:pt x="18325" y="2813"/>
                </a:cubicBezTo>
                <a:cubicBezTo>
                  <a:pt x="18311" y="2818"/>
                  <a:pt x="18284" y="2826"/>
                  <a:pt x="18270" y="2832"/>
                </a:cubicBezTo>
                <a:cubicBezTo>
                  <a:pt x="18238" y="2845"/>
                  <a:pt x="18206" y="2848"/>
                  <a:pt x="18178" y="2868"/>
                </a:cubicBezTo>
                <a:cubicBezTo>
                  <a:pt x="18161" y="2880"/>
                  <a:pt x="18156" y="2908"/>
                  <a:pt x="18141" y="2922"/>
                </a:cubicBezTo>
                <a:cubicBezTo>
                  <a:pt x="18120" y="2942"/>
                  <a:pt x="18103" y="2955"/>
                  <a:pt x="18086" y="2977"/>
                </a:cubicBezTo>
                <a:cubicBezTo>
                  <a:pt x="18072" y="2994"/>
                  <a:pt x="18060" y="3013"/>
                  <a:pt x="18049" y="3031"/>
                </a:cubicBezTo>
                <a:cubicBezTo>
                  <a:pt x="18034" y="3056"/>
                  <a:pt x="18023" y="3077"/>
                  <a:pt x="18012" y="3104"/>
                </a:cubicBezTo>
                <a:cubicBezTo>
                  <a:pt x="18004" y="3124"/>
                  <a:pt x="17981" y="3156"/>
                  <a:pt x="17975" y="3176"/>
                </a:cubicBezTo>
                <a:cubicBezTo>
                  <a:pt x="17969" y="3202"/>
                  <a:pt x="17978" y="3222"/>
                  <a:pt x="17975" y="3249"/>
                </a:cubicBezTo>
                <a:cubicBezTo>
                  <a:pt x="17974" y="3272"/>
                  <a:pt x="17974" y="3298"/>
                  <a:pt x="17975" y="3322"/>
                </a:cubicBezTo>
                <a:cubicBezTo>
                  <a:pt x="17978" y="3350"/>
                  <a:pt x="17986" y="3366"/>
                  <a:pt x="17994" y="3394"/>
                </a:cubicBezTo>
                <a:cubicBezTo>
                  <a:pt x="18001" y="3417"/>
                  <a:pt x="18002" y="3445"/>
                  <a:pt x="18012" y="3467"/>
                </a:cubicBezTo>
                <a:cubicBezTo>
                  <a:pt x="18014" y="3469"/>
                  <a:pt x="18011" y="3483"/>
                  <a:pt x="18012" y="3485"/>
                </a:cubicBezTo>
                <a:cubicBezTo>
                  <a:pt x="18034" y="3528"/>
                  <a:pt x="18065" y="3555"/>
                  <a:pt x="18104" y="3594"/>
                </a:cubicBezTo>
                <a:cubicBezTo>
                  <a:pt x="18143" y="3632"/>
                  <a:pt x="18191" y="3662"/>
                  <a:pt x="18233" y="3685"/>
                </a:cubicBezTo>
                <a:cubicBezTo>
                  <a:pt x="18319" y="3730"/>
                  <a:pt x="18407" y="3750"/>
                  <a:pt x="18491" y="3739"/>
                </a:cubicBezTo>
                <a:cubicBezTo>
                  <a:pt x="18700" y="3712"/>
                  <a:pt x="18877" y="3532"/>
                  <a:pt x="18877" y="3249"/>
                </a:cubicBezTo>
                <a:cubicBezTo>
                  <a:pt x="18877" y="3126"/>
                  <a:pt x="18856" y="3040"/>
                  <a:pt x="18822" y="2977"/>
                </a:cubicBezTo>
                <a:cubicBezTo>
                  <a:pt x="18788" y="2914"/>
                  <a:pt x="18744" y="2871"/>
                  <a:pt x="18656" y="2832"/>
                </a:cubicBezTo>
                <a:cubicBezTo>
                  <a:pt x="18597" y="2805"/>
                  <a:pt x="18529" y="2780"/>
                  <a:pt x="18472" y="2777"/>
                </a:cubicBezTo>
                <a:close/>
                <a:moveTo>
                  <a:pt x="12437" y="4120"/>
                </a:moveTo>
                <a:cubicBezTo>
                  <a:pt x="13136" y="4107"/>
                  <a:pt x="13740" y="4135"/>
                  <a:pt x="13781" y="4175"/>
                </a:cubicBezTo>
                <a:cubicBezTo>
                  <a:pt x="13821" y="4215"/>
                  <a:pt x="13254" y="4824"/>
                  <a:pt x="12529" y="5536"/>
                </a:cubicBezTo>
                <a:cubicBezTo>
                  <a:pt x="11595" y="6455"/>
                  <a:pt x="11205" y="6793"/>
                  <a:pt x="11168" y="6698"/>
                </a:cubicBezTo>
                <a:cubicBezTo>
                  <a:pt x="11139" y="6624"/>
                  <a:pt x="11136" y="6019"/>
                  <a:pt x="11150" y="5355"/>
                </a:cubicBezTo>
                <a:lnTo>
                  <a:pt x="11168" y="4138"/>
                </a:lnTo>
                <a:lnTo>
                  <a:pt x="12437" y="4120"/>
                </a:lnTo>
                <a:close/>
                <a:moveTo>
                  <a:pt x="497" y="4138"/>
                </a:moveTo>
                <a:lnTo>
                  <a:pt x="1858" y="4138"/>
                </a:lnTo>
                <a:lnTo>
                  <a:pt x="3238" y="4138"/>
                </a:lnTo>
                <a:lnTo>
                  <a:pt x="3257" y="9402"/>
                </a:lnTo>
                <a:lnTo>
                  <a:pt x="3275" y="14666"/>
                </a:lnTo>
                <a:lnTo>
                  <a:pt x="1913" y="16009"/>
                </a:lnTo>
                <a:cubicBezTo>
                  <a:pt x="978" y="16930"/>
                  <a:pt x="531" y="17315"/>
                  <a:pt x="497" y="17226"/>
                </a:cubicBezTo>
                <a:cubicBezTo>
                  <a:pt x="469" y="17154"/>
                  <a:pt x="465" y="14178"/>
                  <a:pt x="478" y="10618"/>
                </a:cubicBezTo>
                <a:lnTo>
                  <a:pt x="497" y="4138"/>
                </a:lnTo>
                <a:close/>
                <a:moveTo>
                  <a:pt x="4048" y="4138"/>
                </a:moveTo>
                <a:lnTo>
                  <a:pt x="5464" y="4138"/>
                </a:lnTo>
                <a:lnTo>
                  <a:pt x="6881" y="4138"/>
                </a:lnTo>
                <a:lnTo>
                  <a:pt x="6899" y="7605"/>
                </a:lnTo>
                <a:lnTo>
                  <a:pt x="6936" y="11072"/>
                </a:lnTo>
                <a:lnTo>
                  <a:pt x="5520" y="12452"/>
                </a:lnTo>
                <a:cubicBezTo>
                  <a:pt x="4553" y="13403"/>
                  <a:pt x="4101" y="13811"/>
                  <a:pt x="4066" y="13722"/>
                </a:cubicBezTo>
                <a:cubicBezTo>
                  <a:pt x="4038" y="13651"/>
                  <a:pt x="4016" y="11453"/>
                  <a:pt x="4029" y="8858"/>
                </a:cubicBezTo>
                <a:lnTo>
                  <a:pt x="4048" y="4138"/>
                </a:lnTo>
                <a:close/>
                <a:moveTo>
                  <a:pt x="7617" y="4138"/>
                </a:moveTo>
                <a:lnTo>
                  <a:pt x="9015" y="4138"/>
                </a:lnTo>
                <a:lnTo>
                  <a:pt x="10432" y="4138"/>
                </a:lnTo>
                <a:lnTo>
                  <a:pt x="10469" y="5863"/>
                </a:lnTo>
                <a:lnTo>
                  <a:pt x="10487" y="7569"/>
                </a:lnTo>
                <a:lnTo>
                  <a:pt x="9071" y="8949"/>
                </a:lnTo>
                <a:cubicBezTo>
                  <a:pt x="8098" y="9905"/>
                  <a:pt x="7652" y="10291"/>
                  <a:pt x="7617" y="10201"/>
                </a:cubicBezTo>
                <a:cubicBezTo>
                  <a:pt x="7589" y="10129"/>
                  <a:pt x="7567" y="8746"/>
                  <a:pt x="7580" y="7115"/>
                </a:cubicBezTo>
                <a:lnTo>
                  <a:pt x="7617" y="4138"/>
                </a:lnTo>
                <a:close/>
                <a:moveTo>
                  <a:pt x="21103" y="4302"/>
                </a:moveTo>
                <a:cubicBezTo>
                  <a:pt x="21126" y="4360"/>
                  <a:pt x="21135" y="7343"/>
                  <a:pt x="21122" y="10927"/>
                </a:cubicBezTo>
                <a:lnTo>
                  <a:pt x="21103" y="17443"/>
                </a:lnTo>
                <a:lnTo>
                  <a:pt x="19742" y="17480"/>
                </a:lnTo>
                <a:cubicBezTo>
                  <a:pt x="18987" y="17493"/>
                  <a:pt x="18323" y="17478"/>
                  <a:pt x="18288" y="17443"/>
                </a:cubicBezTo>
                <a:cubicBezTo>
                  <a:pt x="18254" y="17409"/>
                  <a:pt x="18232" y="15044"/>
                  <a:pt x="18233" y="12198"/>
                </a:cubicBezTo>
                <a:lnTo>
                  <a:pt x="18233" y="7025"/>
                </a:lnTo>
                <a:lnTo>
                  <a:pt x="19650" y="5609"/>
                </a:lnTo>
                <a:cubicBezTo>
                  <a:pt x="20429" y="4834"/>
                  <a:pt x="21081" y="4244"/>
                  <a:pt x="21103" y="4302"/>
                </a:cubicBezTo>
                <a:close/>
                <a:moveTo>
                  <a:pt x="17552" y="7823"/>
                </a:moveTo>
                <a:cubicBezTo>
                  <a:pt x="17575" y="7882"/>
                  <a:pt x="17584" y="10068"/>
                  <a:pt x="17571" y="12688"/>
                </a:cubicBezTo>
                <a:lnTo>
                  <a:pt x="17552" y="17443"/>
                </a:lnTo>
                <a:lnTo>
                  <a:pt x="16172" y="17480"/>
                </a:lnTo>
                <a:cubicBezTo>
                  <a:pt x="15417" y="17493"/>
                  <a:pt x="14772" y="17478"/>
                  <a:pt x="14737" y="17443"/>
                </a:cubicBezTo>
                <a:cubicBezTo>
                  <a:pt x="14703" y="17409"/>
                  <a:pt x="14681" y="15841"/>
                  <a:pt x="14682" y="13958"/>
                </a:cubicBezTo>
                <a:lnTo>
                  <a:pt x="14682" y="10528"/>
                </a:lnTo>
                <a:lnTo>
                  <a:pt x="16099" y="9112"/>
                </a:lnTo>
                <a:cubicBezTo>
                  <a:pt x="16878" y="8337"/>
                  <a:pt x="17530" y="7765"/>
                  <a:pt x="17552" y="7823"/>
                </a:cubicBezTo>
                <a:close/>
                <a:moveTo>
                  <a:pt x="14001" y="11326"/>
                </a:moveTo>
                <a:cubicBezTo>
                  <a:pt x="14024" y="11385"/>
                  <a:pt x="14033" y="12775"/>
                  <a:pt x="14020" y="14430"/>
                </a:cubicBezTo>
                <a:lnTo>
                  <a:pt x="14001" y="17443"/>
                </a:lnTo>
                <a:lnTo>
                  <a:pt x="12621" y="17480"/>
                </a:lnTo>
                <a:cubicBezTo>
                  <a:pt x="11866" y="17493"/>
                  <a:pt x="11221" y="17478"/>
                  <a:pt x="11186" y="17443"/>
                </a:cubicBezTo>
                <a:cubicBezTo>
                  <a:pt x="11152" y="17409"/>
                  <a:pt x="11130" y="16619"/>
                  <a:pt x="11131" y="15701"/>
                </a:cubicBezTo>
                <a:lnTo>
                  <a:pt x="11131" y="14031"/>
                </a:lnTo>
                <a:lnTo>
                  <a:pt x="12548" y="12615"/>
                </a:lnTo>
                <a:cubicBezTo>
                  <a:pt x="13327" y="11840"/>
                  <a:pt x="13978" y="11268"/>
                  <a:pt x="14001" y="11326"/>
                </a:cubicBezTo>
                <a:close/>
                <a:moveTo>
                  <a:pt x="10285" y="15156"/>
                </a:moveTo>
                <a:cubicBezTo>
                  <a:pt x="10391" y="15154"/>
                  <a:pt x="10448" y="15227"/>
                  <a:pt x="10506" y="15374"/>
                </a:cubicBezTo>
                <a:cubicBezTo>
                  <a:pt x="10608" y="15637"/>
                  <a:pt x="10653" y="16171"/>
                  <a:pt x="10598" y="16554"/>
                </a:cubicBezTo>
                <a:cubicBezTo>
                  <a:pt x="10521" y="17090"/>
                  <a:pt x="10270" y="17264"/>
                  <a:pt x="9530" y="17334"/>
                </a:cubicBezTo>
                <a:cubicBezTo>
                  <a:pt x="8156" y="17466"/>
                  <a:pt x="8096" y="17043"/>
                  <a:pt x="9291" y="15901"/>
                </a:cubicBezTo>
                <a:cubicBezTo>
                  <a:pt x="9826" y="15390"/>
                  <a:pt x="10108" y="15160"/>
                  <a:pt x="10285" y="15156"/>
                </a:cubicBezTo>
                <a:close/>
                <a:moveTo>
                  <a:pt x="3036" y="17952"/>
                </a:moveTo>
                <a:cubicBezTo>
                  <a:pt x="2980" y="17950"/>
                  <a:pt x="2923" y="17954"/>
                  <a:pt x="2870" y="17970"/>
                </a:cubicBezTo>
                <a:cubicBezTo>
                  <a:pt x="2855" y="17974"/>
                  <a:pt x="2848" y="17982"/>
                  <a:pt x="2833" y="17988"/>
                </a:cubicBezTo>
                <a:cubicBezTo>
                  <a:pt x="2799" y="18002"/>
                  <a:pt x="2753" y="18021"/>
                  <a:pt x="2723" y="18042"/>
                </a:cubicBezTo>
                <a:cubicBezTo>
                  <a:pt x="2699" y="18059"/>
                  <a:pt x="2687" y="18076"/>
                  <a:pt x="2668" y="18097"/>
                </a:cubicBezTo>
                <a:cubicBezTo>
                  <a:pt x="2663" y="18102"/>
                  <a:pt x="2654" y="18110"/>
                  <a:pt x="2649" y="18115"/>
                </a:cubicBezTo>
                <a:cubicBezTo>
                  <a:pt x="2623" y="18146"/>
                  <a:pt x="2592" y="18185"/>
                  <a:pt x="2576" y="18224"/>
                </a:cubicBezTo>
                <a:cubicBezTo>
                  <a:pt x="2572" y="18233"/>
                  <a:pt x="2579" y="18233"/>
                  <a:pt x="2576" y="18242"/>
                </a:cubicBezTo>
                <a:cubicBezTo>
                  <a:pt x="2562" y="18284"/>
                  <a:pt x="2557" y="18320"/>
                  <a:pt x="2557" y="18369"/>
                </a:cubicBezTo>
                <a:cubicBezTo>
                  <a:pt x="2557" y="18437"/>
                  <a:pt x="2556" y="18522"/>
                  <a:pt x="2576" y="18587"/>
                </a:cubicBezTo>
                <a:cubicBezTo>
                  <a:pt x="2596" y="18651"/>
                  <a:pt x="2638" y="18702"/>
                  <a:pt x="2668" y="18732"/>
                </a:cubicBezTo>
                <a:cubicBezTo>
                  <a:pt x="2698" y="18762"/>
                  <a:pt x="2740" y="18787"/>
                  <a:pt x="2797" y="18805"/>
                </a:cubicBezTo>
                <a:cubicBezTo>
                  <a:pt x="2910" y="18839"/>
                  <a:pt x="3061" y="18844"/>
                  <a:pt x="3183" y="18823"/>
                </a:cubicBezTo>
                <a:cubicBezTo>
                  <a:pt x="3213" y="18818"/>
                  <a:pt x="3231" y="18814"/>
                  <a:pt x="3257" y="18805"/>
                </a:cubicBezTo>
                <a:cubicBezTo>
                  <a:pt x="3282" y="18796"/>
                  <a:pt x="3311" y="18781"/>
                  <a:pt x="3330" y="18768"/>
                </a:cubicBezTo>
                <a:cubicBezTo>
                  <a:pt x="3519" y="18641"/>
                  <a:pt x="3564" y="18365"/>
                  <a:pt x="3422" y="18151"/>
                </a:cubicBezTo>
                <a:cubicBezTo>
                  <a:pt x="3394" y="18109"/>
                  <a:pt x="3348" y="18072"/>
                  <a:pt x="3312" y="18042"/>
                </a:cubicBezTo>
                <a:cubicBezTo>
                  <a:pt x="3302" y="18034"/>
                  <a:pt x="3304" y="18031"/>
                  <a:pt x="3293" y="18024"/>
                </a:cubicBezTo>
                <a:cubicBezTo>
                  <a:pt x="3264" y="18005"/>
                  <a:pt x="3233" y="18000"/>
                  <a:pt x="3201" y="17988"/>
                </a:cubicBezTo>
                <a:cubicBezTo>
                  <a:pt x="3190" y="17984"/>
                  <a:pt x="3176" y="17973"/>
                  <a:pt x="3165" y="17970"/>
                </a:cubicBezTo>
                <a:cubicBezTo>
                  <a:pt x="3122" y="17957"/>
                  <a:pt x="3079" y="17953"/>
                  <a:pt x="3036" y="17952"/>
                </a:cubicBezTo>
                <a:close/>
                <a:moveTo>
                  <a:pt x="6881" y="18206"/>
                </a:moveTo>
                <a:lnTo>
                  <a:pt x="14001" y="18242"/>
                </a:lnTo>
                <a:lnTo>
                  <a:pt x="21103" y="18260"/>
                </a:lnTo>
                <a:lnTo>
                  <a:pt x="21103" y="19603"/>
                </a:lnTo>
                <a:lnTo>
                  <a:pt x="21103" y="20947"/>
                </a:lnTo>
                <a:lnTo>
                  <a:pt x="12695" y="20983"/>
                </a:lnTo>
                <a:cubicBezTo>
                  <a:pt x="8072" y="20995"/>
                  <a:pt x="4276" y="20969"/>
                  <a:pt x="4250" y="20928"/>
                </a:cubicBezTo>
                <a:cubicBezTo>
                  <a:pt x="4225" y="20888"/>
                  <a:pt x="4800" y="20257"/>
                  <a:pt x="5538" y="19531"/>
                </a:cubicBezTo>
                <a:lnTo>
                  <a:pt x="6881" y="18206"/>
                </a:lnTo>
                <a:close/>
                <a:moveTo>
                  <a:pt x="19723" y="19131"/>
                </a:moveTo>
                <a:cubicBezTo>
                  <a:pt x="19281" y="19101"/>
                  <a:pt x="19017" y="19669"/>
                  <a:pt x="19447" y="19966"/>
                </a:cubicBezTo>
                <a:cubicBezTo>
                  <a:pt x="19559" y="20043"/>
                  <a:pt x="19681" y="20093"/>
                  <a:pt x="19723" y="20093"/>
                </a:cubicBezTo>
                <a:cubicBezTo>
                  <a:pt x="20179" y="20093"/>
                  <a:pt x="20341" y="19372"/>
                  <a:pt x="19926" y="19186"/>
                </a:cubicBezTo>
                <a:cubicBezTo>
                  <a:pt x="19857" y="19155"/>
                  <a:pt x="19787" y="19136"/>
                  <a:pt x="19723" y="19131"/>
                </a:cubicBezTo>
                <a:close/>
                <a:moveTo>
                  <a:pt x="644" y="19730"/>
                </a:moveTo>
                <a:cubicBezTo>
                  <a:pt x="828" y="19712"/>
                  <a:pt x="1084" y="19794"/>
                  <a:pt x="1380" y="19985"/>
                </a:cubicBezTo>
                <a:cubicBezTo>
                  <a:pt x="1788" y="20248"/>
                  <a:pt x="2042" y="20582"/>
                  <a:pt x="1950" y="20729"/>
                </a:cubicBezTo>
                <a:cubicBezTo>
                  <a:pt x="1682" y="21156"/>
                  <a:pt x="609" y="21042"/>
                  <a:pt x="423" y="20565"/>
                </a:cubicBezTo>
                <a:cubicBezTo>
                  <a:pt x="229" y="20068"/>
                  <a:pt x="337" y="19761"/>
                  <a:pt x="644" y="19730"/>
                </a:cubicBezTo>
                <a:close/>
              </a:path>
            </a:pathLst>
          </a:custGeom>
          <a:ln w="12700">
            <a:miter lim="400000"/>
          </a:ln>
        </p:spPr>
      </p:pic>
      <p:pic>
        <p:nvPicPr>
          <p:cNvPr id="839" name="Screen Shot 2017-05-23 at 1.33.17 PM.png" descr="Screen Shot 2017-05-23 at 1.33.17 PM.png"/>
          <p:cNvPicPr>
            <a:picLocks noChangeAspect="1"/>
          </p:cNvPicPr>
          <p:nvPr/>
        </p:nvPicPr>
        <p:blipFill>
          <a:blip r:embed="rId14">
            <a:alphaModFix amt="70000"/>
          </a:blip>
          <a:srcRect l="13042" t="8139" r="9799" b="8122"/>
          <a:stretch>
            <a:fillRect/>
          </a:stretch>
        </p:blipFill>
        <p:spPr>
          <a:xfrm>
            <a:off x="9485341" y="3994121"/>
            <a:ext cx="232966" cy="2361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8850" y="617"/>
                </a:moveTo>
                <a:cubicBezTo>
                  <a:pt x="11144" y="611"/>
                  <a:pt x="13238" y="612"/>
                  <a:pt x="14774" y="617"/>
                </a:cubicBezTo>
                <a:cubicBezTo>
                  <a:pt x="16310" y="622"/>
                  <a:pt x="17277" y="640"/>
                  <a:pt x="17313" y="653"/>
                </a:cubicBezTo>
                <a:cubicBezTo>
                  <a:pt x="17403" y="687"/>
                  <a:pt x="17014" y="1112"/>
                  <a:pt x="16080" y="2033"/>
                </a:cubicBezTo>
                <a:lnTo>
                  <a:pt x="14719" y="3376"/>
                </a:lnTo>
                <a:lnTo>
                  <a:pt x="7635" y="3376"/>
                </a:lnTo>
                <a:cubicBezTo>
                  <a:pt x="1904" y="3376"/>
                  <a:pt x="533" y="3361"/>
                  <a:pt x="497" y="3267"/>
                </a:cubicBezTo>
                <a:cubicBezTo>
                  <a:pt x="472" y="3203"/>
                  <a:pt x="464" y="2577"/>
                  <a:pt x="478" y="1888"/>
                </a:cubicBezTo>
                <a:lnTo>
                  <a:pt x="497" y="635"/>
                </a:lnTo>
                <a:lnTo>
                  <a:pt x="8850" y="617"/>
                </a:lnTo>
                <a:close/>
                <a:moveTo>
                  <a:pt x="19834" y="617"/>
                </a:moveTo>
                <a:cubicBezTo>
                  <a:pt x="19990" y="612"/>
                  <a:pt x="20187" y="610"/>
                  <a:pt x="20386" y="617"/>
                </a:cubicBezTo>
                <a:lnTo>
                  <a:pt x="21103" y="635"/>
                </a:lnTo>
                <a:lnTo>
                  <a:pt x="21140" y="1398"/>
                </a:lnTo>
                <a:cubicBezTo>
                  <a:pt x="21155" y="1813"/>
                  <a:pt x="21126" y="2192"/>
                  <a:pt x="21085" y="2233"/>
                </a:cubicBezTo>
                <a:cubicBezTo>
                  <a:pt x="21043" y="2274"/>
                  <a:pt x="20648" y="1949"/>
                  <a:pt x="20202" y="1507"/>
                </a:cubicBezTo>
                <a:cubicBezTo>
                  <a:pt x="19604" y="915"/>
                  <a:pt x="19418" y="674"/>
                  <a:pt x="19521" y="635"/>
                </a:cubicBezTo>
                <a:cubicBezTo>
                  <a:pt x="19559" y="621"/>
                  <a:pt x="19678" y="622"/>
                  <a:pt x="19834" y="617"/>
                </a:cubicBezTo>
                <a:close/>
                <a:moveTo>
                  <a:pt x="18399" y="726"/>
                </a:moveTo>
                <a:lnTo>
                  <a:pt x="19687" y="1997"/>
                </a:lnTo>
                <a:lnTo>
                  <a:pt x="20974" y="3249"/>
                </a:lnTo>
                <a:lnTo>
                  <a:pt x="12051" y="12034"/>
                </a:lnTo>
                <a:lnTo>
                  <a:pt x="3146" y="20819"/>
                </a:lnTo>
                <a:lnTo>
                  <a:pt x="1895" y="19585"/>
                </a:lnTo>
                <a:lnTo>
                  <a:pt x="644" y="18351"/>
                </a:lnTo>
                <a:lnTo>
                  <a:pt x="9530" y="9548"/>
                </a:lnTo>
                <a:lnTo>
                  <a:pt x="18399" y="726"/>
                </a:lnTo>
                <a:close/>
                <a:moveTo>
                  <a:pt x="1858" y="1307"/>
                </a:moveTo>
                <a:cubicBezTo>
                  <a:pt x="1403" y="1307"/>
                  <a:pt x="1198" y="1763"/>
                  <a:pt x="1509" y="2069"/>
                </a:cubicBezTo>
                <a:cubicBezTo>
                  <a:pt x="1587" y="2147"/>
                  <a:pt x="1740" y="2214"/>
                  <a:pt x="1858" y="2214"/>
                </a:cubicBezTo>
                <a:cubicBezTo>
                  <a:pt x="2101" y="2214"/>
                  <a:pt x="2373" y="1999"/>
                  <a:pt x="2373" y="1797"/>
                </a:cubicBezTo>
                <a:cubicBezTo>
                  <a:pt x="2373" y="1494"/>
                  <a:pt x="2173" y="1307"/>
                  <a:pt x="1858" y="1307"/>
                </a:cubicBezTo>
                <a:close/>
                <a:moveTo>
                  <a:pt x="18472" y="2777"/>
                </a:moveTo>
                <a:cubicBezTo>
                  <a:pt x="18418" y="2774"/>
                  <a:pt x="18374" y="2798"/>
                  <a:pt x="18325" y="2813"/>
                </a:cubicBezTo>
                <a:cubicBezTo>
                  <a:pt x="18311" y="2818"/>
                  <a:pt x="18284" y="2826"/>
                  <a:pt x="18270" y="2832"/>
                </a:cubicBezTo>
                <a:cubicBezTo>
                  <a:pt x="18238" y="2845"/>
                  <a:pt x="18206" y="2848"/>
                  <a:pt x="18178" y="2868"/>
                </a:cubicBezTo>
                <a:cubicBezTo>
                  <a:pt x="18161" y="2880"/>
                  <a:pt x="18156" y="2908"/>
                  <a:pt x="18141" y="2922"/>
                </a:cubicBezTo>
                <a:cubicBezTo>
                  <a:pt x="18120" y="2942"/>
                  <a:pt x="18103" y="2955"/>
                  <a:pt x="18086" y="2977"/>
                </a:cubicBezTo>
                <a:cubicBezTo>
                  <a:pt x="18072" y="2994"/>
                  <a:pt x="18060" y="3013"/>
                  <a:pt x="18049" y="3031"/>
                </a:cubicBezTo>
                <a:cubicBezTo>
                  <a:pt x="18034" y="3056"/>
                  <a:pt x="18023" y="3077"/>
                  <a:pt x="18012" y="3104"/>
                </a:cubicBezTo>
                <a:cubicBezTo>
                  <a:pt x="18004" y="3124"/>
                  <a:pt x="17981" y="3156"/>
                  <a:pt x="17975" y="3176"/>
                </a:cubicBezTo>
                <a:cubicBezTo>
                  <a:pt x="17969" y="3202"/>
                  <a:pt x="17978" y="3222"/>
                  <a:pt x="17975" y="3249"/>
                </a:cubicBezTo>
                <a:cubicBezTo>
                  <a:pt x="17974" y="3272"/>
                  <a:pt x="17974" y="3298"/>
                  <a:pt x="17975" y="3322"/>
                </a:cubicBezTo>
                <a:cubicBezTo>
                  <a:pt x="17978" y="3350"/>
                  <a:pt x="17986" y="3366"/>
                  <a:pt x="17994" y="3394"/>
                </a:cubicBezTo>
                <a:cubicBezTo>
                  <a:pt x="18001" y="3417"/>
                  <a:pt x="18002" y="3445"/>
                  <a:pt x="18012" y="3467"/>
                </a:cubicBezTo>
                <a:cubicBezTo>
                  <a:pt x="18014" y="3469"/>
                  <a:pt x="18011" y="3483"/>
                  <a:pt x="18012" y="3485"/>
                </a:cubicBezTo>
                <a:cubicBezTo>
                  <a:pt x="18034" y="3528"/>
                  <a:pt x="18065" y="3555"/>
                  <a:pt x="18104" y="3594"/>
                </a:cubicBezTo>
                <a:cubicBezTo>
                  <a:pt x="18143" y="3632"/>
                  <a:pt x="18191" y="3662"/>
                  <a:pt x="18233" y="3685"/>
                </a:cubicBezTo>
                <a:cubicBezTo>
                  <a:pt x="18319" y="3730"/>
                  <a:pt x="18407" y="3750"/>
                  <a:pt x="18491" y="3739"/>
                </a:cubicBezTo>
                <a:cubicBezTo>
                  <a:pt x="18700" y="3712"/>
                  <a:pt x="18877" y="3532"/>
                  <a:pt x="18877" y="3249"/>
                </a:cubicBezTo>
                <a:cubicBezTo>
                  <a:pt x="18877" y="3126"/>
                  <a:pt x="18856" y="3040"/>
                  <a:pt x="18822" y="2977"/>
                </a:cubicBezTo>
                <a:cubicBezTo>
                  <a:pt x="18788" y="2914"/>
                  <a:pt x="18744" y="2871"/>
                  <a:pt x="18656" y="2832"/>
                </a:cubicBezTo>
                <a:cubicBezTo>
                  <a:pt x="18597" y="2805"/>
                  <a:pt x="18529" y="2780"/>
                  <a:pt x="18472" y="2777"/>
                </a:cubicBezTo>
                <a:close/>
                <a:moveTo>
                  <a:pt x="12437" y="4120"/>
                </a:moveTo>
                <a:cubicBezTo>
                  <a:pt x="13136" y="4107"/>
                  <a:pt x="13740" y="4135"/>
                  <a:pt x="13781" y="4175"/>
                </a:cubicBezTo>
                <a:cubicBezTo>
                  <a:pt x="13821" y="4215"/>
                  <a:pt x="13254" y="4824"/>
                  <a:pt x="12529" y="5536"/>
                </a:cubicBezTo>
                <a:cubicBezTo>
                  <a:pt x="11595" y="6455"/>
                  <a:pt x="11205" y="6793"/>
                  <a:pt x="11168" y="6698"/>
                </a:cubicBezTo>
                <a:cubicBezTo>
                  <a:pt x="11139" y="6624"/>
                  <a:pt x="11136" y="6019"/>
                  <a:pt x="11150" y="5355"/>
                </a:cubicBezTo>
                <a:lnTo>
                  <a:pt x="11168" y="4138"/>
                </a:lnTo>
                <a:lnTo>
                  <a:pt x="12437" y="4120"/>
                </a:lnTo>
                <a:close/>
                <a:moveTo>
                  <a:pt x="497" y="4138"/>
                </a:moveTo>
                <a:lnTo>
                  <a:pt x="1858" y="4138"/>
                </a:lnTo>
                <a:lnTo>
                  <a:pt x="3238" y="4138"/>
                </a:lnTo>
                <a:lnTo>
                  <a:pt x="3257" y="9402"/>
                </a:lnTo>
                <a:lnTo>
                  <a:pt x="3275" y="14666"/>
                </a:lnTo>
                <a:lnTo>
                  <a:pt x="1913" y="16009"/>
                </a:lnTo>
                <a:cubicBezTo>
                  <a:pt x="978" y="16930"/>
                  <a:pt x="531" y="17315"/>
                  <a:pt x="497" y="17226"/>
                </a:cubicBezTo>
                <a:cubicBezTo>
                  <a:pt x="469" y="17154"/>
                  <a:pt x="465" y="14178"/>
                  <a:pt x="478" y="10618"/>
                </a:cubicBezTo>
                <a:lnTo>
                  <a:pt x="497" y="4138"/>
                </a:lnTo>
                <a:close/>
                <a:moveTo>
                  <a:pt x="4048" y="4138"/>
                </a:moveTo>
                <a:lnTo>
                  <a:pt x="5464" y="4138"/>
                </a:lnTo>
                <a:lnTo>
                  <a:pt x="6881" y="4138"/>
                </a:lnTo>
                <a:lnTo>
                  <a:pt x="6899" y="7605"/>
                </a:lnTo>
                <a:lnTo>
                  <a:pt x="6936" y="11072"/>
                </a:lnTo>
                <a:lnTo>
                  <a:pt x="5520" y="12452"/>
                </a:lnTo>
                <a:cubicBezTo>
                  <a:pt x="4553" y="13403"/>
                  <a:pt x="4101" y="13811"/>
                  <a:pt x="4066" y="13722"/>
                </a:cubicBezTo>
                <a:cubicBezTo>
                  <a:pt x="4038" y="13651"/>
                  <a:pt x="4016" y="11453"/>
                  <a:pt x="4029" y="8858"/>
                </a:cubicBezTo>
                <a:lnTo>
                  <a:pt x="4048" y="4138"/>
                </a:lnTo>
                <a:close/>
                <a:moveTo>
                  <a:pt x="7617" y="4138"/>
                </a:moveTo>
                <a:lnTo>
                  <a:pt x="9015" y="4138"/>
                </a:lnTo>
                <a:lnTo>
                  <a:pt x="10432" y="4138"/>
                </a:lnTo>
                <a:lnTo>
                  <a:pt x="10469" y="5863"/>
                </a:lnTo>
                <a:lnTo>
                  <a:pt x="10487" y="7569"/>
                </a:lnTo>
                <a:lnTo>
                  <a:pt x="9071" y="8949"/>
                </a:lnTo>
                <a:cubicBezTo>
                  <a:pt x="8098" y="9905"/>
                  <a:pt x="7652" y="10291"/>
                  <a:pt x="7617" y="10201"/>
                </a:cubicBezTo>
                <a:cubicBezTo>
                  <a:pt x="7589" y="10129"/>
                  <a:pt x="7567" y="8746"/>
                  <a:pt x="7580" y="7115"/>
                </a:cubicBezTo>
                <a:lnTo>
                  <a:pt x="7617" y="4138"/>
                </a:lnTo>
                <a:close/>
                <a:moveTo>
                  <a:pt x="21103" y="4302"/>
                </a:moveTo>
                <a:cubicBezTo>
                  <a:pt x="21126" y="4360"/>
                  <a:pt x="21135" y="7343"/>
                  <a:pt x="21122" y="10927"/>
                </a:cubicBezTo>
                <a:lnTo>
                  <a:pt x="21103" y="17443"/>
                </a:lnTo>
                <a:lnTo>
                  <a:pt x="19742" y="17480"/>
                </a:lnTo>
                <a:cubicBezTo>
                  <a:pt x="18987" y="17493"/>
                  <a:pt x="18323" y="17478"/>
                  <a:pt x="18288" y="17443"/>
                </a:cubicBezTo>
                <a:cubicBezTo>
                  <a:pt x="18254" y="17409"/>
                  <a:pt x="18232" y="15044"/>
                  <a:pt x="18233" y="12198"/>
                </a:cubicBezTo>
                <a:lnTo>
                  <a:pt x="18233" y="7025"/>
                </a:lnTo>
                <a:lnTo>
                  <a:pt x="19650" y="5609"/>
                </a:lnTo>
                <a:cubicBezTo>
                  <a:pt x="20429" y="4834"/>
                  <a:pt x="21081" y="4244"/>
                  <a:pt x="21103" y="4302"/>
                </a:cubicBezTo>
                <a:close/>
                <a:moveTo>
                  <a:pt x="17552" y="7823"/>
                </a:moveTo>
                <a:cubicBezTo>
                  <a:pt x="17575" y="7882"/>
                  <a:pt x="17584" y="10068"/>
                  <a:pt x="17571" y="12688"/>
                </a:cubicBezTo>
                <a:lnTo>
                  <a:pt x="17552" y="17443"/>
                </a:lnTo>
                <a:lnTo>
                  <a:pt x="16172" y="17480"/>
                </a:lnTo>
                <a:cubicBezTo>
                  <a:pt x="15417" y="17493"/>
                  <a:pt x="14772" y="17478"/>
                  <a:pt x="14737" y="17443"/>
                </a:cubicBezTo>
                <a:cubicBezTo>
                  <a:pt x="14703" y="17409"/>
                  <a:pt x="14681" y="15841"/>
                  <a:pt x="14682" y="13958"/>
                </a:cubicBezTo>
                <a:lnTo>
                  <a:pt x="14682" y="10528"/>
                </a:lnTo>
                <a:lnTo>
                  <a:pt x="16099" y="9112"/>
                </a:lnTo>
                <a:cubicBezTo>
                  <a:pt x="16878" y="8337"/>
                  <a:pt x="17530" y="7765"/>
                  <a:pt x="17552" y="7823"/>
                </a:cubicBezTo>
                <a:close/>
                <a:moveTo>
                  <a:pt x="14001" y="11326"/>
                </a:moveTo>
                <a:cubicBezTo>
                  <a:pt x="14024" y="11385"/>
                  <a:pt x="14033" y="12775"/>
                  <a:pt x="14020" y="14430"/>
                </a:cubicBezTo>
                <a:lnTo>
                  <a:pt x="14001" y="17443"/>
                </a:lnTo>
                <a:lnTo>
                  <a:pt x="12621" y="17480"/>
                </a:lnTo>
                <a:cubicBezTo>
                  <a:pt x="11866" y="17493"/>
                  <a:pt x="11221" y="17478"/>
                  <a:pt x="11186" y="17443"/>
                </a:cubicBezTo>
                <a:cubicBezTo>
                  <a:pt x="11152" y="17409"/>
                  <a:pt x="11130" y="16619"/>
                  <a:pt x="11131" y="15701"/>
                </a:cubicBezTo>
                <a:lnTo>
                  <a:pt x="11131" y="14031"/>
                </a:lnTo>
                <a:lnTo>
                  <a:pt x="12548" y="12615"/>
                </a:lnTo>
                <a:cubicBezTo>
                  <a:pt x="13327" y="11840"/>
                  <a:pt x="13978" y="11268"/>
                  <a:pt x="14001" y="11326"/>
                </a:cubicBezTo>
                <a:close/>
                <a:moveTo>
                  <a:pt x="10285" y="15156"/>
                </a:moveTo>
                <a:cubicBezTo>
                  <a:pt x="10391" y="15154"/>
                  <a:pt x="10448" y="15227"/>
                  <a:pt x="10506" y="15374"/>
                </a:cubicBezTo>
                <a:cubicBezTo>
                  <a:pt x="10608" y="15637"/>
                  <a:pt x="10653" y="16171"/>
                  <a:pt x="10598" y="16554"/>
                </a:cubicBezTo>
                <a:cubicBezTo>
                  <a:pt x="10521" y="17090"/>
                  <a:pt x="10270" y="17264"/>
                  <a:pt x="9530" y="17334"/>
                </a:cubicBezTo>
                <a:cubicBezTo>
                  <a:pt x="8156" y="17466"/>
                  <a:pt x="8096" y="17043"/>
                  <a:pt x="9291" y="15901"/>
                </a:cubicBezTo>
                <a:cubicBezTo>
                  <a:pt x="9826" y="15390"/>
                  <a:pt x="10108" y="15160"/>
                  <a:pt x="10285" y="15156"/>
                </a:cubicBezTo>
                <a:close/>
                <a:moveTo>
                  <a:pt x="3036" y="17952"/>
                </a:moveTo>
                <a:cubicBezTo>
                  <a:pt x="2980" y="17950"/>
                  <a:pt x="2923" y="17954"/>
                  <a:pt x="2870" y="17970"/>
                </a:cubicBezTo>
                <a:cubicBezTo>
                  <a:pt x="2855" y="17974"/>
                  <a:pt x="2848" y="17982"/>
                  <a:pt x="2833" y="17988"/>
                </a:cubicBezTo>
                <a:cubicBezTo>
                  <a:pt x="2799" y="18002"/>
                  <a:pt x="2753" y="18021"/>
                  <a:pt x="2723" y="18042"/>
                </a:cubicBezTo>
                <a:cubicBezTo>
                  <a:pt x="2699" y="18059"/>
                  <a:pt x="2687" y="18076"/>
                  <a:pt x="2668" y="18097"/>
                </a:cubicBezTo>
                <a:cubicBezTo>
                  <a:pt x="2663" y="18102"/>
                  <a:pt x="2654" y="18110"/>
                  <a:pt x="2649" y="18115"/>
                </a:cubicBezTo>
                <a:cubicBezTo>
                  <a:pt x="2623" y="18146"/>
                  <a:pt x="2592" y="18185"/>
                  <a:pt x="2576" y="18224"/>
                </a:cubicBezTo>
                <a:cubicBezTo>
                  <a:pt x="2572" y="18233"/>
                  <a:pt x="2579" y="18233"/>
                  <a:pt x="2576" y="18242"/>
                </a:cubicBezTo>
                <a:cubicBezTo>
                  <a:pt x="2562" y="18284"/>
                  <a:pt x="2557" y="18320"/>
                  <a:pt x="2557" y="18369"/>
                </a:cubicBezTo>
                <a:cubicBezTo>
                  <a:pt x="2557" y="18437"/>
                  <a:pt x="2556" y="18522"/>
                  <a:pt x="2576" y="18587"/>
                </a:cubicBezTo>
                <a:cubicBezTo>
                  <a:pt x="2596" y="18651"/>
                  <a:pt x="2638" y="18702"/>
                  <a:pt x="2668" y="18732"/>
                </a:cubicBezTo>
                <a:cubicBezTo>
                  <a:pt x="2698" y="18762"/>
                  <a:pt x="2740" y="18787"/>
                  <a:pt x="2797" y="18805"/>
                </a:cubicBezTo>
                <a:cubicBezTo>
                  <a:pt x="2910" y="18839"/>
                  <a:pt x="3061" y="18844"/>
                  <a:pt x="3183" y="18823"/>
                </a:cubicBezTo>
                <a:cubicBezTo>
                  <a:pt x="3213" y="18818"/>
                  <a:pt x="3231" y="18814"/>
                  <a:pt x="3257" y="18805"/>
                </a:cubicBezTo>
                <a:cubicBezTo>
                  <a:pt x="3282" y="18796"/>
                  <a:pt x="3311" y="18781"/>
                  <a:pt x="3330" y="18768"/>
                </a:cubicBezTo>
                <a:cubicBezTo>
                  <a:pt x="3519" y="18641"/>
                  <a:pt x="3564" y="18365"/>
                  <a:pt x="3422" y="18151"/>
                </a:cubicBezTo>
                <a:cubicBezTo>
                  <a:pt x="3394" y="18109"/>
                  <a:pt x="3348" y="18072"/>
                  <a:pt x="3312" y="18042"/>
                </a:cubicBezTo>
                <a:cubicBezTo>
                  <a:pt x="3302" y="18034"/>
                  <a:pt x="3304" y="18031"/>
                  <a:pt x="3293" y="18024"/>
                </a:cubicBezTo>
                <a:cubicBezTo>
                  <a:pt x="3264" y="18005"/>
                  <a:pt x="3233" y="18000"/>
                  <a:pt x="3201" y="17988"/>
                </a:cubicBezTo>
                <a:cubicBezTo>
                  <a:pt x="3190" y="17984"/>
                  <a:pt x="3176" y="17973"/>
                  <a:pt x="3165" y="17970"/>
                </a:cubicBezTo>
                <a:cubicBezTo>
                  <a:pt x="3122" y="17957"/>
                  <a:pt x="3079" y="17953"/>
                  <a:pt x="3036" y="17952"/>
                </a:cubicBezTo>
                <a:close/>
                <a:moveTo>
                  <a:pt x="6881" y="18206"/>
                </a:moveTo>
                <a:lnTo>
                  <a:pt x="14001" y="18242"/>
                </a:lnTo>
                <a:lnTo>
                  <a:pt x="21103" y="18260"/>
                </a:lnTo>
                <a:lnTo>
                  <a:pt x="21103" y="19603"/>
                </a:lnTo>
                <a:lnTo>
                  <a:pt x="21103" y="20947"/>
                </a:lnTo>
                <a:lnTo>
                  <a:pt x="12695" y="20983"/>
                </a:lnTo>
                <a:cubicBezTo>
                  <a:pt x="8072" y="20995"/>
                  <a:pt x="4276" y="20969"/>
                  <a:pt x="4250" y="20928"/>
                </a:cubicBezTo>
                <a:cubicBezTo>
                  <a:pt x="4225" y="20888"/>
                  <a:pt x="4800" y="20257"/>
                  <a:pt x="5538" y="19531"/>
                </a:cubicBezTo>
                <a:lnTo>
                  <a:pt x="6881" y="18206"/>
                </a:lnTo>
                <a:close/>
                <a:moveTo>
                  <a:pt x="19723" y="19131"/>
                </a:moveTo>
                <a:cubicBezTo>
                  <a:pt x="19281" y="19101"/>
                  <a:pt x="19017" y="19669"/>
                  <a:pt x="19447" y="19966"/>
                </a:cubicBezTo>
                <a:cubicBezTo>
                  <a:pt x="19559" y="20043"/>
                  <a:pt x="19681" y="20093"/>
                  <a:pt x="19723" y="20093"/>
                </a:cubicBezTo>
                <a:cubicBezTo>
                  <a:pt x="20179" y="20093"/>
                  <a:pt x="20341" y="19372"/>
                  <a:pt x="19926" y="19186"/>
                </a:cubicBezTo>
                <a:cubicBezTo>
                  <a:pt x="19857" y="19155"/>
                  <a:pt x="19787" y="19136"/>
                  <a:pt x="19723" y="19131"/>
                </a:cubicBezTo>
                <a:close/>
                <a:moveTo>
                  <a:pt x="644" y="19730"/>
                </a:moveTo>
                <a:cubicBezTo>
                  <a:pt x="828" y="19712"/>
                  <a:pt x="1084" y="19794"/>
                  <a:pt x="1380" y="19985"/>
                </a:cubicBezTo>
                <a:cubicBezTo>
                  <a:pt x="1788" y="20248"/>
                  <a:pt x="2042" y="20582"/>
                  <a:pt x="1950" y="20729"/>
                </a:cubicBezTo>
                <a:cubicBezTo>
                  <a:pt x="1682" y="21156"/>
                  <a:pt x="609" y="21042"/>
                  <a:pt x="423" y="20565"/>
                </a:cubicBezTo>
                <a:cubicBezTo>
                  <a:pt x="229" y="20068"/>
                  <a:pt x="337" y="19761"/>
                  <a:pt x="644" y="19730"/>
                </a:cubicBezTo>
                <a:close/>
              </a:path>
            </a:pathLst>
          </a:custGeom>
          <a:ln w="12700">
            <a:miter lim="400000"/>
          </a:ln>
        </p:spPr>
      </p:pic>
      <p:pic>
        <p:nvPicPr>
          <p:cNvPr id="840" name="Screen Shot 2017-05-23 at 1.33.17 PM.png" descr="Screen Shot 2017-05-23 at 1.33.17 PM.png"/>
          <p:cNvPicPr>
            <a:picLocks noChangeAspect="1"/>
          </p:cNvPicPr>
          <p:nvPr/>
        </p:nvPicPr>
        <p:blipFill>
          <a:blip r:embed="rId14">
            <a:alphaModFix amt="70000"/>
          </a:blip>
          <a:srcRect l="13042" t="8139" r="9799" b="8122"/>
          <a:stretch>
            <a:fillRect/>
          </a:stretch>
        </p:blipFill>
        <p:spPr>
          <a:xfrm>
            <a:off x="7489569" y="4014715"/>
            <a:ext cx="232966" cy="2361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8850" y="617"/>
                </a:moveTo>
                <a:cubicBezTo>
                  <a:pt x="11144" y="611"/>
                  <a:pt x="13238" y="612"/>
                  <a:pt x="14774" y="617"/>
                </a:cubicBezTo>
                <a:cubicBezTo>
                  <a:pt x="16310" y="622"/>
                  <a:pt x="17277" y="640"/>
                  <a:pt x="17313" y="653"/>
                </a:cubicBezTo>
                <a:cubicBezTo>
                  <a:pt x="17403" y="687"/>
                  <a:pt x="17014" y="1112"/>
                  <a:pt x="16080" y="2033"/>
                </a:cubicBezTo>
                <a:lnTo>
                  <a:pt x="14719" y="3376"/>
                </a:lnTo>
                <a:lnTo>
                  <a:pt x="7635" y="3376"/>
                </a:lnTo>
                <a:cubicBezTo>
                  <a:pt x="1904" y="3376"/>
                  <a:pt x="533" y="3361"/>
                  <a:pt x="497" y="3267"/>
                </a:cubicBezTo>
                <a:cubicBezTo>
                  <a:pt x="472" y="3203"/>
                  <a:pt x="464" y="2577"/>
                  <a:pt x="478" y="1888"/>
                </a:cubicBezTo>
                <a:lnTo>
                  <a:pt x="497" y="635"/>
                </a:lnTo>
                <a:lnTo>
                  <a:pt x="8850" y="617"/>
                </a:lnTo>
                <a:close/>
                <a:moveTo>
                  <a:pt x="19834" y="617"/>
                </a:moveTo>
                <a:cubicBezTo>
                  <a:pt x="19990" y="612"/>
                  <a:pt x="20187" y="610"/>
                  <a:pt x="20386" y="617"/>
                </a:cubicBezTo>
                <a:lnTo>
                  <a:pt x="21103" y="635"/>
                </a:lnTo>
                <a:lnTo>
                  <a:pt x="21140" y="1398"/>
                </a:lnTo>
                <a:cubicBezTo>
                  <a:pt x="21155" y="1813"/>
                  <a:pt x="21126" y="2192"/>
                  <a:pt x="21085" y="2233"/>
                </a:cubicBezTo>
                <a:cubicBezTo>
                  <a:pt x="21043" y="2274"/>
                  <a:pt x="20648" y="1949"/>
                  <a:pt x="20202" y="1507"/>
                </a:cubicBezTo>
                <a:cubicBezTo>
                  <a:pt x="19604" y="915"/>
                  <a:pt x="19418" y="674"/>
                  <a:pt x="19521" y="635"/>
                </a:cubicBezTo>
                <a:cubicBezTo>
                  <a:pt x="19559" y="621"/>
                  <a:pt x="19678" y="622"/>
                  <a:pt x="19834" y="617"/>
                </a:cubicBezTo>
                <a:close/>
                <a:moveTo>
                  <a:pt x="18399" y="726"/>
                </a:moveTo>
                <a:lnTo>
                  <a:pt x="19687" y="1997"/>
                </a:lnTo>
                <a:lnTo>
                  <a:pt x="20974" y="3249"/>
                </a:lnTo>
                <a:lnTo>
                  <a:pt x="12051" y="12034"/>
                </a:lnTo>
                <a:lnTo>
                  <a:pt x="3146" y="20819"/>
                </a:lnTo>
                <a:lnTo>
                  <a:pt x="1895" y="19585"/>
                </a:lnTo>
                <a:lnTo>
                  <a:pt x="644" y="18351"/>
                </a:lnTo>
                <a:lnTo>
                  <a:pt x="9530" y="9548"/>
                </a:lnTo>
                <a:lnTo>
                  <a:pt x="18399" y="726"/>
                </a:lnTo>
                <a:close/>
                <a:moveTo>
                  <a:pt x="1858" y="1307"/>
                </a:moveTo>
                <a:cubicBezTo>
                  <a:pt x="1403" y="1307"/>
                  <a:pt x="1198" y="1763"/>
                  <a:pt x="1509" y="2069"/>
                </a:cubicBezTo>
                <a:cubicBezTo>
                  <a:pt x="1587" y="2147"/>
                  <a:pt x="1740" y="2214"/>
                  <a:pt x="1858" y="2214"/>
                </a:cubicBezTo>
                <a:cubicBezTo>
                  <a:pt x="2101" y="2214"/>
                  <a:pt x="2373" y="1999"/>
                  <a:pt x="2373" y="1797"/>
                </a:cubicBezTo>
                <a:cubicBezTo>
                  <a:pt x="2373" y="1494"/>
                  <a:pt x="2173" y="1307"/>
                  <a:pt x="1858" y="1307"/>
                </a:cubicBezTo>
                <a:close/>
                <a:moveTo>
                  <a:pt x="18472" y="2777"/>
                </a:moveTo>
                <a:cubicBezTo>
                  <a:pt x="18418" y="2774"/>
                  <a:pt x="18374" y="2798"/>
                  <a:pt x="18325" y="2813"/>
                </a:cubicBezTo>
                <a:cubicBezTo>
                  <a:pt x="18311" y="2818"/>
                  <a:pt x="18284" y="2826"/>
                  <a:pt x="18270" y="2832"/>
                </a:cubicBezTo>
                <a:cubicBezTo>
                  <a:pt x="18238" y="2845"/>
                  <a:pt x="18206" y="2848"/>
                  <a:pt x="18178" y="2868"/>
                </a:cubicBezTo>
                <a:cubicBezTo>
                  <a:pt x="18161" y="2880"/>
                  <a:pt x="18156" y="2908"/>
                  <a:pt x="18141" y="2922"/>
                </a:cubicBezTo>
                <a:cubicBezTo>
                  <a:pt x="18120" y="2942"/>
                  <a:pt x="18103" y="2955"/>
                  <a:pt x="18086" y="2977"/>
                </a:cubicBezTo>
                <a:cubicBezTo>
                  <a:pt x="18072" y="2994"/>
                  <a:pt x="18060" y="3013"/>
                  <a:pt x="18049" y="3031"/>
                </a:cubicBezTo>
                <a:cubicBezTo>
                  <a:pt x="18034" y="3056"/>
                  <a:pt x="18023" y="3077"/>
                  <a:pt x="18012" y="3104"/>
                </a:cubicBezTo>
                <a:cubicBezTo>
                  <a:pt x="18004" y="3124"/>
                  <a:pt x="17981" y="3156"/>
                  <a:pt x="17975" y="3176"/>
                </a:cubicBezTo>
                <a:cubicBezTo>
                  <a:pt x="17969" y="3202"/>
                  <a:pt x="17978" y="3222"/>
                  <a:pt x="17975" y="3249"/>
                </a:cubicBezTo>
                <a:cubicBezTo>
                  <a:pt x="17974" y="3272"/>
                  <a:pt x="17974" y="3298"/>
                  <a:pt x="17975" y="3322"/>
                </a:cubicBezTo>
                <a:cubicBezTo>
                  <a:pt x="17978" y="3350"/>
                  <a:pt x="17986" y="3366"/>
                  <a:pt x="17994" y="3394"/>
                </a:cubicBezTo>
                <a:cubicBezTo>
                  <a:pt x="18001" y="3417"/>
                  <a:pt x="18002" y="3445"/>
                  <a:pt x="18012" y="3467"/>
                </a:cubicBezTo>
                <a:cubicBezTo>
                  <a:pt x="18014" y="3469"/>
                  <a:pt x="18011" y="3483"/>
                  <a:pt x="18012" y="3485"/>
                </a:cubicBezTo>
                <a:cubicBezTo>
                  <a:pt x="18034" y="3528"/>
                  <a:pt x="18065" y="3555"/>
                  <a:pt x="18104" y="3594"/>
                </a:cubicBezTo>
                <a:cubicBezTo>
                  <a:pt x="18143" y="3632"/>
                  <a:pt x="18191" y="3662"/>
                  <a:pt x="18233" y="3685"/>
                </a:cubicBezTo>
                <a:cubicBezTo>
                  <a:pt x="18319" y="3730"/>
                  <a:pt x="18407" y="3750"/>
                  <a:pt x="18491" y="3739"/>
                </a:cubicBezTo>
                <a:cubicBezTo>
                  <a:pt x="18700" y="3712"/>
                  <a:pt x="18877" y="3532"/>
                  <a:pt x="18877" y="3249"/>
                </a:cubicBezTo>
                <a:cubicBezTo>
                  <a:pt x="18877" y="3126"/>
                  <a:pt x="18856" y="3040"/>
                  <a:pt x="18822" y="2977"/>
                </a:cubicBezTo>
                <a:cubicBezTo>
                  <a:pt x="18788" y="2914"/>
                  <a:pt x="18744" y="2871"/>
                  <a:pt x="18656" y="2832"/>
                </a:cubicBezTo>
                <a:cubicBezTo>
                  <a:pt x="18597" y="2805"/>
                  <a:pt x="18529" y="2780"/>
                  <a:pt x="18472" y="2777"/>
                </a:cubicBezTo>
                <a:close/>
                <a:moveTo>
                  <a:pt x="12437" y="4120"/>
                </a:moveTo>
                <a:cubicBezTo>
                  <a:pt x="13136" y="4107"/>
                  <a:pt x="13740" y="4135"/>
                  <a:pt x="13781" y="4175"/>
                </a:cubicBezTo>
                <a:cubicBezTo>
                  <a:pt x="13821" y="4215"/>
                  <a:pt x="13254" y="4824"/>
                  <a:pt x="12529" y="5536"/>
                </a:cubicBezTo>
                <a:cubicBezTo>
                  <a:pt x="11595" y="6455"/>
                  <a:pt x="11205" y="6793"/>
                  <a:pt x="11168" y="6698"/>
                </a:cubicBezTo>
                <a:cubicBezTo>
                  <a:pt x="11139" y="6624"/>
                  <a:pt x="11136" y="6019"/>
                  <a:pt x="11150" y="5355"/>
                </a:cubicBezTo>
                <a:lnTo>
                  <a:pt x="11168" y="4138"/>
                </a:lnTo>
                <a:lnTo>
                  <a:pt x="12437" y="4120"/>
                </a:lnTo>
                <a:close/>
                <a:moveTo>
                  <a:pt x="497" y="4138"/>
                </a:moveTo>
                <a:lnTo>
                  <a:pt x="1858" y="4138"/>
                </a:lnTo>
                <a:lnTo>
                  <a:pt x="3238" y="4138"/>
                </a:lnTo>
                <a:lnTo>
                  <a:pt x="3257" y="9402"/>
                </a:lnTo>
                <a:lnTo>
                  <a:pt x="3275" y="14666"/>
                </a:lnTo>
                <a:lnTo>
                  <a:pt x="1913" y="16009"/>
                </a:lnTo>
                <a:cubicBezTo>
                  <a:pt x="978" y="16930"/>
                  <a:pt x="531" y="17315"/>
                  <a:pt x="497" y="17226"/>
                </a:cubicBezTo>
                <a:cubicBezTo>
                  <a:pt x="469" y="17154"/>
                  <a:pt x="465" y="14178"/>
                  <a:pt x="478" y="10618"/>
                </a:cubicBezTo>
                <a:lnTo>
                  <a:pt x="497" y="4138"/>
                </a:lnTo>
                <a:close/>
                <a:moveTo>
                  <a:pt x="4048" y="4138"/>
                </a:moveTo>
                <a:lnTo>
                  <a:pt x="5464" y="4138"/>
                </a:lnTo>
                <a:lnTo>
                  <a:pt x="6881" y="4138"/>
                </a:lnTo>
                <a:lnTo>
                  <a:pt x="6899" y="7605"/>
                </a:lnTo>
                <a:lnTo>
                  <a:pt x="6936" y="11072"/>
                </a:lnTo>
                <a:lnTo>
                  <a:pt x="5520" y="12452"/>
                </a:lnTo>
                <a:cubicBezTo>
                  <a:pt x="4553" y="13403"/>
                  <a:pt x="4101" y="13811"/>
                  <a:pt x="4066" y="13722"/>
                </a:cubicBezTo>
                <a:cubicBezTo>
                  <a:pt x="4038" y="13651"/>
                  <a:pt x="4016" y="11453"/>
                  <a:pt x="4029" y="8858"/>
                </a:cubicBezTo>
                <a:lnTo>
                  <a:pt x="4048" y="4138"/>
                </a:lnTo>
                <a:close/>
                <a:moveTo>
                  <a:pt x="7617" y="4138"/>
                </a:moveTo>
                <a:lnTo>
                  <a:pt x="9015" y="4138"/>
                </a:lnTo>
                <a:lnTo>
                  <a:pt x="10432" y="4138"/>
                </a:lnTo>
                <a:lnTo>
                  <a:pt x="10469" y="5863"/>
                </a:lnTo>
                <a:lnTo>
                  <a:pt x="10487" y="7569"/>
                </a:lnTo>
                <a:lnTo>
                  <a:pt x="9071" y="8949"/>
                </a:lnTo>
                <a:cubicBezTo>
                  <a:pt x="8098" y="9905"/>
                  <a:pt x="7652" y="10291"/>
                  <a:pt x="7617" y="10201"/>
                </a:cubicBezTo>
                <a:cubicBezTo>
                  <a:pt x="7589" y="10129"/>
                  <a:pt x="7567" y="8746"/>
                  <a:pt x="7580" y="7115"/>
                </a:cubicBezTo>
                <a:lnTo>
                  <a:pt x="7617" y="4138"/>
                </a:lnTo>
                <a:close/>
                <a:moveTo>
                  <a:pt x="21103" y="4302"/>
                </a:moveTo>
                <a:cubicBezTo>
                  <a:pt x="21126" y="4360"/>
                  <a:pt x="21135" y="7343"/>
                  <a:pt x="21122" y="10927"/>
                </a:cubicBezTo>
                <a:lnTo>
                  <a:pt x="21103" y="17443"/>
                </a:lnTo>
                <a:lnTo>
                  <a:pt x="19742" y="17480"/>
                </a:lnTo>
                <a:cubicBezTo>
                  <a:pt x="18987" y="17493"/>
                  <a:pt x="18323" y="17478"/>
                  <a:pt x="18288" y="17443"/>
                </a:cubicBezTo>
                <a:cubicBezTo>
                  <a:pt x="18254" y="17409"/>
                  <a:pt x="18232" y="15044"/>
                  <a:pt x="18233" y="12198"/>
                </a:cubicBezTo>
                <a:lnTo>
                  <a:pt x="18233" y="7025"/>
                </a:lnTo>
                <a:lnTo>
                  <a:pt x="19650" y="5609"/>
                </a:lnTo>
                <a:cubicBezTo>
                  <a:pt x="20429" y="4834"/>
                  <a:pt x="21081" y="4244"/>
                  <a:pt x="21103" y="4302"/>
                </a:cubicBezTo>
                <a:close/>
                <a:moveTo>
                  <a:pt x="17552" y="7823"/>
                </a:moveTo>
                <a:cubicBezTo>
                  <a:pt x="17575" y="7882"/>
                  <a:pt x="17584" y="10068"/>
                  <a:pt x="17571" y="12688"/>
                </a:cubicBezTo>
                <a:lnTo>
                  <a:pt x="17552" y="17443"/>
                </a:lnTo>
                <a:lnTo>
                  <a:pt x="16172" y="17480"/>
                </a:lnTo>
                <a:cubicBezTo>
                  <a:pt x="15417" y="17493"/>
                  <a:pt x="14772" y="17478"/>
                  <a:pt x="14737" y="17443"/>
                </a:cubicBezTo>
                <a:cubicBezTo>
                  <a:pt x="14703" y="17409"/>
                  <a:pt x="14681" y="15841"/>
                  <a:pt x="14682" y="13958"/>
                </a:cubicBezTo>
                <a:lnTo>
                  <a:pt x="14682" y="10528"/>
                </a:lnTo>
                <a:lnTo>
                  <a:pt x="16099" y="9112"/>
                </a:lnTo>
                <a:cubicBezTo>
                  <a:pt x="16878" y="8337"/>
                  <a:pt x="17530" y="7765"/>
                  <a:pt x="17552" y="7823"/>
                </a:cubicBezTo>
                <a:close/>
                <a:moveTo>
                  <a:pt x="14001" y="11326"/>
                </a:moveTo>
                <a:cubicBezTo>
                  <a:pt x="14024" y="11385"/>
                  <a:pt x="14033" y="12775"/>
                  <a:pt x="14020" y="14430"/>
                </a:cubicBezTo>
                <a:lnTo>
                  <a:pt x="14001" y="17443"/>
                </a:lnTo>
                <a:lnTo>
                  <a:pt x="12621" y="17480"/>
                </a:lnTo>
                <a:cubicBezTo>
                  <a:pt x="11866" y="17493"/>
                  <a:pt x="11221" y="17478"/>
                  <a:pt x="11186" y="17443"/>
                </a:cubicBezTo>
                <a:cubicBezTo>
                  <a:pt x="11152" y="17409"/>
                  <a:pt x="11130" y="16619"/>
                  <a:pt x="11131" y="15701"/>
                </a:cubicBezTo>
                <a:lnTo>
                  <a:pt x="11131" y="14031"/>
                </a:lnTo>
                <a:lnTo>
                  <a:pt x="12548" y="12615"/>
                </a:lnTo>
                <a:cubicBezTo>
                  <a:pt x="13327" y="11840"/>
                  <a:pt x="13978" y="11268"/>
                  <a:pt x="14001" y="11326"/>
                </a:cubicBezTo>
                <a:close/>
                <a:moveTo>
                  <a:pt x="10285" y="15156"/>
                </a:moveTo>
                <a:cubicBezTo>
                  <a:pt x="10391" y="15154"/>
                  <a:pt x="10448" y="15227"/>
                  <a:pt x="10506" y="15374"/>
                </a:cubicBezTo>
                <a:cubicBezTo>
                  <a:pt x="10608" y="15637"/>
                  <a:pt x="10653" y="16171"/>
                  <a:pt x="10598" y="16554"/>
                </a:cubicBezTo>
                <a:cubicBezTo>
                  <a:pt x="10521" y="17090"/>
                  <a:pt x="10270" y="17264"/>
                  <a:pt x="9530" y="17334"/>
                </a:cubicBezTo>
                <a:cubicBezTo>
                  <a:pt x="8156" y="17466"/>
                  <a:pt x="8096" y="17043"/>
                  <a:pt x="9291" y="15901"/>
                </a:cubicBezTo>
                <a:cubicBezTo>
                  <a:pt x="9826" y="15390"/>
                  <a:pt x="10108" y="15160"/>
                  <a:pt x="10285" y="15156"/>
                </a:cubicBezTo>
                <a:close/>
                <a:moveTo>
                  <a:pt x="3036" y="17952"/>
                </a:moveTo>
                <a:cubicBezTo>
                  <a:pt x="2980" y="17950"/>
                  <a:pt x="2923" y="17954"/>
                  <a:pt x="2870" y="17970"/>
                </a:cubicBezTo>
                <a:cubicBezTo>
                  <a:pt x="2855" y="17974"/>
                  <a:pt x="2848" y="17982"/>
                  <a:pt x="2833" y="17988"/>
                </a:cubicBezTo>
                <a:cubicBezTo>
                  <a:pt x="2799" y="18002"/>
                  <a:pt x="2753" y="18021"/>
                  <a:pt x="2723" y="18042"/>
                </a:cubicBezTo>
                <a:cubicBezTo>
                  <a:pt x="2699" y="18059"/>
                  <a:pt x="2687" y="18076"/>
                  <a:pt x="2668" y="18097"/>
                </a:cubicBezTo>
                <a:cubicBezTo>
                  <a:pt x="2663" y="18102"/>
                  <a:pt x="2654" y="18110"/>
                  <a:pt x="2649" y="18115"/>
                </a:cubicBezTo>
                <a:cubicBezTo>
                  <a:pt x="2623" y="18146"/>
                  <a:pt x="2592" y="18185"/>
                  <a:pt x="2576" y="18224"/>
                </a:cubicBezTo>
                <a:cubicBezTo>
                  <a:pt x="2572" y="18233"/>
                  <a:pt x="2579" y="18233"/>
                  <a:pt x="2576" y="18242"/>
                </a:cubicBezTo>
                <a:cubicBezTo>
                  <a:pt x="2562" y="18284"/>
                  <a:pt x="2557" y="18320"/>
                  <a:pt x="2557" y="18369"/>
                </a:cubicBezTo>
                <a:cubicBezTo>
                  <a:pt x="2557" y="18437"/>
                  <a:pt x="2556" y="18522"/>
                  <a:pt x="2576" y="18587"/>
                </a:cubicBezTo>
                <a:cubicBezTo>
                  <a:pt x="2596" y="18651"/>
                  <a:pt x="2638" y="18702"/>
                  <a:pt x="2668" y="18732"/>
                </a:cubicBezTo>
                <a:cubicBezTo>
                  <a:pt x="2698" y="18762"/>
                  <a:pt x="2740" y="18787"/>
                  <a:pt x="2797" y="18805"/>
                </a:cubicBezTo>
                <a:cubicBezTo>
                  <a:pt x="2910" y="18839"/>
                  <a:pt x="3061" y="18844"/>
                  <a:pt x="3183" y="18823"/>
                </a:cubicBezTo>
                <a:cubicBezTo>
                  <a:pt x="3213" y="18818"/>
                  <a:pt x="3231" y="18814"/>
                  <a:pt x="3257" y="18805"/>
                </a:cubicBezTo>
                <a:cubicBezTo>
                  <a:pt x="3282" y="18796"/>
                  <a:pt x="3311" y="18781"/>
                  <a:pt x="3330" y="18768"/>
                </a:cubicBezTo>
                <a:cubicBezTo>
                  <a:pt x="3519" y="18641"/>
                  <a:pt x="3564" y="18365"/>
                  <a:pt x="3422" y="18151"/>
                </a:cubicBezTo>
                <a:cubicBezTo>
                  <a:pt x="3394" y="18109"/>
                  <a:pt x="3348" y="18072"/>
                  <a:pt x="3312" y="18042"/>
                </a:cubicBezTo>
                <a:cubicBezTo>
                  <a:pt x="3302" y="18034"/>
                  <a:pt x="3304" y="18031"/>
                  <a:pt x="3293" y="18024"/>
                </a:cubicBezTo>
                <a:cubicBezTo>
                  <a:pt x="3264" y="18005"/>
                  <a:pt x="3233" y="18000"/>
                  <a:pt x="3201" y="17988"/>
                </a:cubicBezTo>
                <a:cubicBezTo>
                  <a:pt x="3190" y="17984"/>
                  <a:pt x="3176" y="17973"/>
                  <a:pt x="3165" y="17970"/>
                </a:cubicBezTo>
                <a:cubicBezTo>
                  <a:pt x="3122" y="17957"/>
                  <a:pt x="3079" y="17953"/>
                  <a:pt x="3036" y="17952"/>
                </a:cubicBezTo>
                <a:close/>
                <a:moveTo>
                  <a:pt x="6881" y="18206"/>
                </a:moveTo>
                <a:lnTo>
                  <a:pt x="14001" y="18242"/>
                </a:lnTo>
                <a:lnTo>
                  <a:pt x="21103" y="18260"/>
                </a:lnTo>
                <a:lnTo>
                  <a:pt x="21103" y="19603"/>
                </a:lnTo>
                <a:lnTo>
                  <a:pt x="21103" y="20947"/>
                </a:lnTo>
                <a:lnTo>
                  <a:pt x="12695" y="20983"/>
                </a:lnTo>
                <a:cubicBezTo>
                  <a:pt x="8072" y="20995"/>
                  <a:pt x="4276" y="20969"/>
                  <a:pt x="4250" y="20928"/>
                </a:cubicBezTo>
                <a:cubicBezTo>
                  <a:pt x="4225" y="20888"/>
                  <a:pt x="4800" y="20257"/>
                  <a:pt x="5538" y="19531"/>
                </a:cubicBezTo>
                <a:lnTo>
                  <a:pt x="6881" y="18206"/>
                </a:lnTo>
                <a:close/>
                <a:moveTo>
                  <a:pt x="19723" y="19131"/>
                </a:moveTo>
                <a:cubicBezTo>
                  <a:pt x="19281" y="19101"/>
                  <a:pt x="19017" y="19669"/>
                  <a:pt x="19447" y="19966"/>
                </a:cubicBezTo>
                <a:cubicBezTo>
                  <a:pt x="19559" y="20043"/>
                  <a:pt x="19681" y="20093"/>
                  <a:pt x="19723" y="20093"/>
                </a:cubicBezTo>
                <a:cubicBezTo>
                  <a:pt x="20179" y="20093"/>
                  <a:pt x="20341" y="19372"/>
                  <a:pt x="19926" y="19186"/>
                </a:cubicBezTo>
                <a:cubicBezTo>
                  <a:pt x="19857" y="19155"/>
                  <a:pt x="19787" y="19136"/>
                  <a:pt x="19723" y="19131"/>
                </a:cubicBezTo>
                <a:close/>
                <a:moveTo>
                  <a:pt x="644" y="19730"/>
                </a:moveTo>
                <a:cubicBezTo>
                  <a:pt x="828" y="19712"/>
                  <a:pt x="1084" y="19794"/>
                  <a:pt x="1380" y="19985"/>
                </a:cubicBezTo>
                <a:cubicBezTo>
                  <a:pt x="1788" y="20248"/>
                  <a:pt x="2042" y="20582"/>
                  <a:pt x="1950" y="20729"/>
                </a:cubicBezTo>
                <a:cubicBezTo>
                  <a:pt x="1682" y="21156"/>
                  <a:pt x="609" y="21042"/>
                  <a:pt x="423" y="20565"/>
                </a:cubicBezTo>
                <a:cubicBezTo>
                  <a:pt x="229" y="20068"/>
                  <a:pt x="337" y="19761"/>
                  <a:pt x="644" y="19730"/>
                </a:cubicBezTo>
                <a:close/>
              </a:path>
            </a:pathLst>
          </a:custGeom>
          <a:ln w="12700">
            <a:miter lim="400000"/>
          </a:ln>
        </p:spPr>
      </p:pic>
      <p:pic>
        <p:nvPicPr>
          <p:cNvPr id="841" name="Screen Shot 2017-05-23 at 1.33.17 PM.png" descr="Screen Shot 2017-05-23 at 1.33.17 PM.png"/>
          <p:cNvPicPr>
            <a:picLocks noChangeAspect="1"/>
          </p:cNvPicPr>
          <p:nvPr/>
        </p:nvPicPr>
        <p:blipFill>
          <a:blip r:embed="rId14">
            <a:alphaModFix amt="70000"/>
          </a:blip>
          <a:srcRect l="13042" t="8139" r="9799" b="8122"/>
          <a:stretch>
            <a:fillRect/>
          </a:stretch>
        </p:blipFill>
        <p:spPr>
          <a:xfrm>
            <a:off x="6391735" y="4017352"/>
            <a:ext cx="232967" cy="2361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8850" y="617"/>
                </a:moveTo>
                <a:cubicBezTo>
                  <a:pt x="11144" y="611"/>
                  <a:pt x="13238" y="612"/>
                  <a:pt x="14774" y="617"/>
                </a:cubicBezTo>
                <a:cubicBezTo>
                  <a:pt x="16310" y="622"/>
                  <a:pt x="17277" y="640"/>
                  <a:pt x="17313" y="653"/>
                </a:cubicBezTo>
                <a:cubicBezTo>
                  <a:pt x="17403" y="687"/>
                  <a:pt x="17014" y="1112"/>
                  <a:pt x="16080" y="2033"/>
                </a:cubicBezTo>
                <a:lnTo>
                  <a:pt x="14719" y="3376"/>
                </a:lnTo>
                <a:lnTo>
                  <a:pt x="7635" y="3376"/>
                </a:lnTo>
                <a:cubicBezTo>
                  <a:pt x="1904" y="3376"/>
                  <a:pt x="533" y="3361"/>
                  <a:pt x="497" y="3267"/>
                </a:cubicBezTo>
                <a:cubicBezTo>
                  <a:pt x="472" y="3203"/>
                  <a:pt x="464" y="2577"/>
                  <a:pt x="478" y="1888"/>
                </a:cubicBezTo>
                <a:lnTo>
                  <a:pt x="497" y="635"/>
                </a:lnTo>
                <a:lnTo>
                  <a:pt x="8850" y="617"/>
                </a:lnTo>
                <a:close/>
                <a:moveTo>
                  <a:pt x="19834" y="617"/>
                </a:moveTo>
                <a:cubicBezTo>
                  <a:pt x="19990" y="612"/>
                  <a:pt x="20187" y="610"/>
                  <a:pt x="20386" y="617"/>
                </a:cubicBezTo>
                <a:lnTo>
                  <a:pt x="21103" y="635"/>
                </a:lnTo>
                <a:lnTo>
                  <a:pt x="21140" y="1398"/>
                </a:lnTo>
                <a:cubicBezTo>
                  <a:pt x="21155" y="1813"/>
                  <a:pt x="21126" y="2192"/>
                  <a:pt x="21085" y="2233"/>
                </a:cubicBezTo>
                <a:cubicBezTo>
                  <a:pt x="21043" y="2274"/>
                  <a:pt x="20648" y="1949"/>
                  <a:pt x="20202" y="1507"/>
                </a:cubicBezTo>
                <a:cubicBezTo>
                  <a:pt x="19604" y="915"/>
                  <a:pt x="19418" y="674"/>
                  <a:pt x="19521" y="635"/>
                </a:cubicBezTo>
                <a:cubicBezTo>
                  <a:pt x="19559" y="621"/>
                  <a:pt x="19678" y="622"/>
                  <a:pt x="19834" y="617"/>
                </a:cubicBezTo>
                <a:close/>
                <a:moveTo>
                  <a:pt x="18399" y="726"/>
                </a:moveTo>
                <a:lnTo>
                  <a:pt x="19687" y="1997"/>
                </a:lnTo>
                <a:lnTo>
                  <a:pt x="20974" y="3249"/>
                </a:lnTo>
                <a:lnTo>
                  <a:pt x="12051" y="12034"/>
                </a:lnTo>
                <a:lnTo>
                  <a:pt x="3146" y="20819"/>
                </a:lnTo>
                <a:lnTo>
                  <a:pt x="1895" y="19585"/>
                </a:lnTo>
                <a:lnTo>
                  <a:pt x="644" y="18351"/>
                </a:lnTo>
                <a:lnTo>
                  <a:pt x="9530" y="9548"/>
                </a:lnTo>
                <a:lnTo>
                  <a:pt x="18399" y="726"/>
                </a:lnTo>
                <a:close/>
                <a:moveTo>
                  <a:pt x="1858" y="1307"/>
                </a:moveTo>
                <a:cubicBezTo>
                  <a:pt x="1403" y="1307"/>
                  <a:pt x="1198" y="1763"/>
                  <a:pt x="1509" y="2069"/>
                </a:cubicBezTo>
                <a:cubicBezTo>
                  <a:pt x="1587" y="2147"/>
                  <a:pt x="1740" y="2214"/>
                  <a:pt x="1858" y="2214"/>
                </a:cubicBezTo>
                <a:cubicBezTo>
                  <a:pt x="2101" y="2214"/>
                  <a:pt x="2373" y="1999"/>
                  <a:pt x="2373" y="1797"/>
                </a:cubicBezTo>
                <a:cubicBezTo>
                  <a:pt x="2373" y="1494"/>
                  <a:pt x="2173" y="1307"/>
                  <a:pt x="1858" y="1307"/>
                </a:cubicBezTo>
                <a:close/>
                <a:moveTo>
                  <a:pt x="18472" y="2777"/>
                </a:moveTo>
                <a:cubicBezTo>
                  <a:pt x="18418" y="2774"/>
                  <a:pt x="18374" y="2798"/>
                  <a:pt x="18325" y="2813"/>
                </a:cubicBezTo>
                <a:cubicBezTo>
                  <a:pt x="18311" y="2818"/>
                  <a:pt x="18284" y="2826"/>
                  <a:pt x="18270" y="2832"/>
                </a:cubicBezTo>
                <a:cubicBezTo>
                  <a:pt x="18238" y="2845"/>
                  <a:pt x="18206" y="2848"/>
                  <a:pt x="18178" y="2868"/>
                </a:cubicBezTo>
                <a:cubicBezTo>
                  <a:pt x="18161" y="2880"/>
                  <a:pt x="18156" y="2908"/>
                  <a:pt x="18141" y="2922"/>
                </a:cubicBezTo>
                <a:cubicBezTo>
                  <a:pt x="18120" y="2942"/>
                  <a:pt x="18103" y="2955"/>
                  <a:pt x="18086" y="2977"/>
                </a:cubicBezTo>
                <a:cubicBezTo>
                  <a:pt x="18072" y="2994"/>
                  <a:pt x="18060" y="3013"/>
                  <a:pt x="18049" y="3031"/>
                </a:cubicBezTo>
                <a:cubicBezTo>
                  <a:pt x="18034" y="3056"/>
                  <a:pt x="18023" y="3077"/>
                  <a:pt x="18012" y="3104"/>
                </a:cubicBezTo>
                <a:cubicBezTo>
                  <a:pt x="18004" y="3124"/>
                  <a:pt x="17981" y="3156"/>
                  <a:pt x="17975" y="3176"/>
                </a:cubicBezTo>
                <a:cubicBezTo>
                  <a:pt x="17969" y="3202"/>
                  <a:pt x="17978" y="3222"/>
                  <a:pt x="17975" y="3249"/>
                </a:cubicBezTo>
                <a:cubicBezTo>
                  <a:pt x="17974" y="3272"/>
                  <a:pt x="17974" y="3298"/>
                  <a:pt x="17975" y="3322"/>
                </a:cubicBezTo>
                <a:cubicBezTo>
                  <a:pt x="17978" y="3350"/>
                  <a:pt x="17986" y="3366"/>
                  <a:pt x="17994" y="3394"/>
                </a:cubicBezTo>
                <a:cubicBezTo>
                  <a:pt x="18001" y="3417"/>
                  <a:pt x="18002" y="3445"/>
                  <a:pt x="18012" y="3467"/>
                </a:cubicBezTo>
                <a:cubicBezTo>
                  <a:pt x="18014" y="3469"/>
                  <a:pt x="18011" y="3483"/>
                  <a:pt x="18012" y="3485"/>
                </a:cubicBezTo>
                <a:cubicBezTo>
                  <a:pt x="18034" y="3528"/>
                  <a:pt x="18065" y="3555"/>
                  <a:pt x="18104" y="3594"/>
                </a:cubicBezTo>
                <a:cubicBezTo>
                  <a:pt x="18143" y="3632"/>
                  <a:pt x="18191" y="3662"/>
                  <a:pt x="18233" y="3685"/>
                </a:cubicBezTo>
                <a:cubicBezTo>
                  <a:pt x="18319" y="3730"/>
                  <a:pt x="18407" y="3750"/>
                  <a:pt x="18491" y="3739"/>
                </a:cubicBezTo>
                <a:cubicBezTo>
                  <a:pt x="18700" y="3712"/>
                  <a:pt x="18877" y="3532"/>
                  <a:pt x="18877" y="3249"/>
                </a:cubicBezTo>
                <a:cubicBezTo>
                  <a:pt x="18877" y="3126"/>
                  <a:pt x="18856" y="3040"/>
                  <a:pt x="18822" y="2977"/>
                </a:cubicBezTo>
                <a:cubicBezTo>
                  <a:pt x="18788" y="2914"/>
                  <a:pt x="18744" y="2871"/>
                  <a:pt x="18656" y="2832"/>
                </a:cubicBezTo>
                <a:cubicBezTo>
                  <a:pt x="18597" y="2805"/>
                  <a:pt x="18529" y="2780"/>
                  <a:pt x="18472" y="2777"/>
                </a:cubicBezTo>
                <a:close/>
                <a:moveTo>
                  <a:pt x="12437" y="4120"/>
                </a:moveTo>
                <a:cubicBezTo>
                  <a:pt x="13136" y="4107"/>
                  <a:pt x="13740" y="4135"/>
                  <a:pt x="13781" y="4175"/>
                </a:cubicBezTo>
                <a:cubicBezTo>
                  <a:pt x="13821" y="4215"/>
                  <a:pt x="13254" y="4824"/>
                  <a:pt x="12529" y="5536"/>
                </a:cubicBezTo>
                <a:cubicBezTo>
                  <a:pt x="11595" y="6455"/>
                  <a:pt x="11205" y="6793"/>
                  <a:pt x="11168" y="6698"/>
                </a:cubicBezTo>
                <a:cubicBezTo>
                  <a:pt x="11139" y="6624"/>
                  <a:pt x="11136" y="6019"/>
                  <a:pt x="11150" y="5355"/>
                </a:cubicBezTo>
                <a:lnTo>
                  <a:pt x="11168" y="4138"/>
                </a:lnTo>
                <a:lnTo>
                  <a:pt x="12437" y="4120"/>
                </a:lnTo>
                <a:close/>
                <a:moveTo>
                  <a:pt x="497" y="4138"/>
                </a:moveTo>
                <a:lnTo>
                  <a:pt x="1858" y="4138"/>
                </a:lnTo>
                <a:lnTo>
                  <a:pt x="3238" y="4138"/>
                </a:lnTo>
                <a:lnTo>
                  <a:pt x="3257" y="9402"/>
                </a:lnTo>
                <a:lnTo>
                  <a:pt x="3275" y="14666"/>
                </a:lnTo>
                <a:lnTo>
                  <a:pt x="1913" y="16009"/>
                </a:lnTo>
                <a:cubicBezTo>
                  <a:pt x="978" y="16930"/>
                  <a:pt x="531" y="17315"/>
                  <a:pt x="497" y="17226"/>
                </a:cubicBezTo>
                <a:cubicBezTo>
                  <a:pt x="469" y="17154"/>
                  <a:pt x="465" y="14178"/>
                  <a:pt x="478" y="10618"/>
                </a:cubicBezTo>
                <a:lnTo>
                  <a:pt x="497" y="4138"/>
                </a:lnTo>
                <a:close/>
                <a:moveTo>
                  <a:pt x="4048" y="4138"/>
                </a:moveTo>
                <a:lnTo>
                  <a:pt x="5464" y="4138"/>
                </a:lnTo>
                <a:lnTo>
                  <a:pt x="6881" y="4138"/>
                </a:lnTo>
                <a:lnTo>
                  <a:pt x="6899" y="7605"/>
                </a:lnTo>
                <a:lnTo>
                  <a:pt x="6936" y="11072"/>
                </a:lnTo>
                <a:lnTo>
                  <a:pt x="5520" y="12452"/>
                </a:lnTo>
                <a:cubicBezTo>
                  <a:pt x="4553" y="13403"/>
                  <a:pt x="4101" y="13811"/>
                  <a:pt x="4066" y="13722"/>
                </a:cubicBezTo>
                <a:cubicBezTo>
                  <a:pt x="4038" y="13651"/>
                  <a:pt x="4016" y="11453"/>
                  <a:pt x="4029" y="8858"/>
                </a:cubicBezTo>
                <a:lnTo>
                  <a:pt x="4048" y="4138"/>
                </a:lnTo>
                <a:close/>
                <a:moveTo>
                  <a:pt x="7617" y="4138"/>
                </a:moveTo>
                <a:lnTo>
                  <a:pt x="9015" y="4138"/>
                </a:lnTo>
                <a:lnTo>
                  <a:pt x="10432" y="4138"/>
                </a:lnTo>
                <a:lnTo>
                  <a:pt x="10469" y="5863"/>
                </a:lnTo>
                <a:lnTo>
                  <a:pt x="10487" y="7569"/>
                </a:lnTo>
                <a:lnTo>
                  <a:pt x="9071" y="8949"/>
                </a:lnTo>
                <a:cubicBezTo>
                  <a:pt x="8098" y="9905"/>
                  <a:pt x="7652" y="10291"/>
                  <a:pt x="7617" y="10201"/>
                </a:cubicBezTo>
                <a:cubicBezTo>
                  <a:pt x="7589" y="10129"/>
                  <a:pt x="7567" y="8746"/>
                  <a:pt x="7580" y="7115"/>
                </a:cubicBezTo>
                <a:lnTo>
                  <a:pt x="7617" y="4138"/>
                </a:lnTo>
                <a:close/>
                <a:moveTo>
                  <a:pt x="21103" y="4302"/>
                </a:moveTo>
                <a:cubicBezTo>
                  <a:pt x="21126" y="4360"/>
                  <a:pt x="21135" y="7343"/>
                  <a:pt x="21122" y="10927"/>
                </a:cubicBezTo>
                <a:lnTo>
                  <a:pt x="21103" y="17443"/>
                </a:lnTo>
                <a:lnTo>
                  <a:pt x="19742" y="17480"/>
                </a:lnTo>
                <a:cubicBezTo>
                  <a:pt x="18987" y="17493"/>
                  <a:pt x="18323" y="17478"/>
                  <a:pt x="18288" y="17443"/>
                </a:cubicBezTo>
                <a:cubicBezTo>
                  <a:pt x="18254" y="17409"/>
                  <a:pt x="18232" y="15044"/>
                  <a:pt x="18233" y="12198"/>
                </a:cubicBezTo>
                <a:lnTo>
                  <a:pt x="18233" y="7025"/>
                </a:lnTo>
                <a:lnTo>
                  <a:pt x="19650" y="5609"/>
                </a:lnTo>
                <a:cubicBezTo>
                  <a:pt x="20429" y="4834"/>
                  <a:pt x="21081" y="4244"/>
                  <a:pt x="21103" y="4302"/>
                </a:cubicBezTo>
                <a:close/>
                <a:moveTo>
                  <a:pt x="17552" y="7823"/>
                </a:moveTo>
                <a:cubicBezTo>
                  <a:pt x="17575" y="7882"/>
                  <a:pt x="17584" y="10068"/>
                  <a:pt x="17571" y="12688"/>
                </a:cubicBezTo>
                <a:lnTo>
                  <a:pt x="17552" y="17443"/>
                </a:lnTo>
                <a:lnTo>
                  <a:pt x="16172" y="17480"/>
                </a:lnTo>
                <a:cubicBezTo>
                  <a:pt x="15417" y="17493"/>
                  <a:pt x="14772" y="17478"/>
                  <a:pt x="14737" y="17443"/>
                </a:cubicBezTo>
                <a:cubicBezTo>
                  <a:pt x="14703" y="17409"/>
                  <a:pt x="14681" y="15841"/>
                  <a:pt x="14682" y="13958"/>
                </a:cubicBezTo>
                <a:lnTo>
                  <a:pt x="14682" y="10528"/>
                </a:lnTo>
                <a:lnTo>
                  <a:pt x="16099" y="9112"/>
                </a:lnTo>
                <a:cubicBezTo>
                  <a:pt x="16878" y="8337"/>
                  <a:pt x="17530" y="7765"/>
                  <a:pt x="17552" y="7823"/>
                </a:cubicBezTo>
                <a:close/>
                <a:moveTo>
                  <a:pt x="14001" y="11326"/>
                </a:moveTo>
                <a:cubicBezTo>
                  <a:pt x="14024" y="11385"/>
                  <a:pt x="14033" y="12775"/>
                  <a:pt x="14020" y="14430"/>
                </a:cubicBezTo>
                <a:lnTo>
                  <a:pt x="14001" y="17443"/>
                </a:lnTo>
                <a:lnTo>
                  <a:pt x="12621" y="17480"/>
                </a:lnTo>
                <a:cubicBezTo>
                  <a:pt x="11866" y="17493"/>
                  <a:pt x="11221" y="17478"/>
                  <a:pt x="11186" y="17443"/>
                </a:cubicBezTo>
                <a:cubicBezTo>
                  <a:pt x="11152" y="17409"/>
                  <a:pt x="11130" y="16619"/>
                  <a:pt x="11131" y="15701"/>
                </a:cubicBezTo>
                <a:lnTo>
                  <a:pt x="11131" y="14031"/>
                </a:lnTo>
                <a:lnTo>
                  <a:pt x="12548" y="12615"/>
                </a:lnTo>
                <a:cubicBezTo>
                  <a:pt x="13327" y="11840"/>
                  <a:pt x="13978" y="11268"/>
                  <a:pt x="14001" y="11326"/>
                </a:cubicBezTo>
                <a:close/>
                <a:moveTo>
                  <a:pt x="10285" y="15156"/>
                </a:moveTo>
                <a:cubicBezTo>
                  <a:pt x="10391" y="15154"/>
                  <a:pt x="10448" y="15227"/>
                  <a:pt x="10506" y="15374"/>
                </a:cubicBezTo>
                <a:cubicBezTo>
                  <a:pt x="10608" y="15637"/>
                  <a:pt x="10653" y="16171"/>
                  <a:pt x="10598" y="16554"/>
                </a:cubicBezTo>
                <a:cubicBezTo>
                  <a:pt x="10521" y="17090"/>
                  <a:pt x="10270" y="17264"/>
                  <a:pt x="9530" y="17334"/>
                </a:cubicBezTo>
                <a:cubicBezTo>
                  <a:pt x="8156" y="17466"/>
                  <a:pt x="8096" y="17043"/>
                  <a:pt x="9291" y="15901"/>
                </a:cubicBezTo>
                <a:cubicBezTo>
                  <a:pt x="9826" y="15390"/>
                  <a:pt x="10108" y="15160"/>
                  <a:pt x="10285" y="15156"/>
                </a:cubicBezTo>
                <a:close/>
                <a:moveTo>
                  <a:pt x="3036" y="17952"/>
                </a:moveTo>
                <a:cubicBezTo>
                  <a:pt x="2980" y="17950"/>
                  <a:pt x="2923" y="17954"/>
                  <a:pt x="2870" y="17970"/>
                </a:cubicBezTo>
                <a:cubicBezTo>
                  <a:pt x="2855" y="17974"/>
                  <a:pt x="2848" y="17982"/>
                  <a:pt x="2833" y="17988"/>
                </a:cubicBezTo>
                <a:cubicBezTo>
                  <a:pt x="2799" y="18002"/>
                  <a:pt x="2753" y="18021"/>
                  <a:pt x="2723" y="18042"/>
                </a:cubicBezTo>
                <a:cubicBezTo>
                  <a:pt x="2699" y="18059"/>
                  <a:pt x="2687" y="18076"/>
                  <a:pt x="2668" y="18097"/>
                </a:cubicBezTo>
                <a:cubicBezTo>
                  <a:pt x="2663" y="18102"/>
                  <a:pt x="2654" y="18110"/>
                  <a:pt x="2649" y="18115"/>
                </a:cubicBezTo>
                <a:cubicBezTo>
                  <a:pt x="2623" y="18146"/>
                  <a:pt x="2592" y="18185"/>
                  <a:pt x="2576" y="18224"/>
                </a:cubicBezTo>
                <a:cubicBezTo>
                  <a:pt x="2572" y="18233"/>
                  <a:pt x="2579" y="18233"/>
                  <a:pt x="2576" y="18242"/>
                </a:cubicBezTo>
                <a:cubicBezTo>
                  <a:pt x="2562" y="18284"/>
                  <a:pt x="2557" y="18320"/>
                  <a:pt x="2557" y="18369"/>
                </a:cubicBezTo>
                <a:cubicBezTo>
                  <a:pt x="2557" y="18437"/>
                  <a:pt x="2556" y="18522"/>
                  <a:pt x="2576" y="18587"/>
                </a:cubicBezTo>
                <a:cubicBezTo>
                  <a:pt x="2596" y="18651"/>
                  <a:pt x="2638" y="18702"/>
                  <a:pt x="2668" y="18732"/>
                </a:cubicBezTo>
                <a:cubicBezTo>
                  <a:pt x="2698" y="18762"/>
                  <a:pt x="2740" y="18787"/>
                  <a:pt x="2797" y="18805"/>
                </a:cubicBezTo>
                <a:cubicBezTo>
                  <a:pt x="2910" y="18839"/>
                  <a:pt x="3061" y="18844"/>
                  <a:pt x="3183" y="18823"/>
                </a:cubicBezTo>
                <a:cubicBezTo>
                  <a:pt x="3213" y="18818"/>
                  <a:pt x="3231" y="18814"/>
                  <a:pt x="3257" y="18805"/>
                </a:cubicBezTo>
                <a:cubicBezTo>
                  <a:pt x="3282" y="18796"/>
                  <a:pt x="3311" y="18781"/>
                  <a:pt x="3330" y="18768"/>
                </a:cubicBezTo>
                <a:cubicBezTo>
                  <a:pt x="3519" y="18641"/>
                  <a:pt x="3564" y="18365"/>
                  <a:pt x="3422" y="18151"/>
                </a:cubicBezTo>
                <a:cubicBezTo>
                  <a:pt x="3394" y="18109"/>
                  <a:pt x="3348" y="18072"/>
                  <a:pt x="3312" y="18042"/>
                </a:cubicBezTo>
                <a:cubicBezTo>
                  <a:pt x="3302" y="18034"/>
                  <a:pt x="3304" y="18031"/>
                  <a:pt x="3293" y="18024"/>
                </a:cubicBezTo>
                <a:cubicBezTo>
                  <a:pt x="3264" y="18005"/>
                  <a:pt x="3233" y="18000"/>
                  <a:pt x="3201" y="17988"/>
                </a:cubicBezTo>
                <a:cubicBezTo>
                  <a:pt x="3190" y="17984"/>
                  <a:pt x="3176" y="17973"/>
                  <a:pt x="3165" y="17970"/>
                </a:cubicBezTo>
                <a:cubicBezTo>
                  <a:pt x="3122" y="17957"/>
                  <a:pt x="3079" y="17953"/>
                  <a:pt x="3036" y="17952"/>
                </a:cubicBezTo>
                <a:close/>
                <a:moveTo>
                  <a:pt x="6881" y="18206"/>
                </a:moveTo>
                <a:lnTo>
                  <a:pt x="14001" y="18242"/>
                </a:lnTo>
                <a:lnTo>
                  <a:pt x="21103" y="18260"/>
                </a:lnTo>
                <a:lnTo>
                  <a:pt x="21103" y="19603"/>
                </a:lnTo>
                <a:lnTo>
                  <a:pt x="21103" y="20947"/>
                </a:lnTo>
                <a:lnTo>
                  <a:pt x="12695" y="20983"/>
                </a:lnTo>
                <a:cubicBezTo>
                  <a:pt x="8072" y="20995"/>
                  <a:pt x="4276" y="20969"/>
                  <a:pt x="4250" y="20928"/>
                </a:cubicBezTo>
                <a:cubicBezTo>
                  <a:pt x="4225" y="20888"/>
                  <a:pt x="4800" y="20257"/>
                  <a:pt x="5538" y="19531"/>
                </a:cubicBezTo>
                <a:lnTo>
                  <a:pt x="6881" y="18206"/>
                </a:lnTo>
                <a:close/>
                <a:moveTo>
                  <a:pt x="19723" y="19131"/>
                </a:moveTo>
                <a:cubicBezTo>
                  <a:pt x="19281" y="19101"/>
                  <a:pt x="19017" y="19669"/>
                  <a:pt x="19447" y="19966"/>
                </a:cubicBezTo>
                <a:cubicBezTo>
                  <a:pt x="19559" y="20043"/>
                  <a:pt x="19681" y="20093"/>
                  <a:pt x="19723" y="20093"/>
                </a:cubicBezTo>
                <a:cubicBezTo>
                  <a:pt x="20179" y="20093"/>
                  <a:pt x="20341" y="19372"/>
                  <a:pt x="19926" y="19186"/>
                </a:cubicBezTo>
                <a:cubicBezTo>
                  <a:pt x="19857" y="19155"/>
                  <a:pt x="19787" y="19136"/>
                  <a:pt x="19723" y="19131"/>
                </a:cubicBezTo>
                <a:close/>
                <a:moveTo>
                  <a:pt x="644" y="19730"/>
                </a:moveTo>
                <a:cubicBezTo>
                  <a:pt x="828" y="19712"/>
                  <a:pt x="1084" y="19794"/>
                  <a:pt x="1380" y="19985"/>
                </a:cubicBezTo>
                <a:cubicBezTo>
                  <a:pt x="1788" y="20248"/>
                  <a:pt x="2042" y="20582"/>
                  <a:pt x="1950" y="20729"/>
                </a:cubicBezTo>
                <a:cubicBezTo>
                  <a:pt x="1682" y="21156"/>
                  <a:pt x="609" y="21042"/>
                  <a:pt x="423" y="20565"/>
                </a:cubicBezTo>
                <a:cubicBezTo>
                  <a:pt x="229" y="20068"/>
                  <a:pt x="337" y="19761"/>
                  <a:pt x="644" y="19730"/>
                </a:cubicBezTo>
                <a:close/>
              </a:path>
            </a:pathLst>
          </a:custGeom>
          <a:ln w="12700">
            <a:miter lim="400000"/>
          </a:ln>
        </p:spPr>
      </p:pic>
      <p:pic>
        <p:nvPicPr>
          <p:cNvPr id="842" name="Screen Shot 2017-05-23 at 1.33.17 PM.png" descr="Screen Shot 2017-05-23 at 1.33.17 PM.png"/>
          <p:cNvPicPr>
            <a:picLocks noChangeAspect="1"/>
          </p:cNvPicPr>
          <p:nvPr/>
        </p:nvPicPr>
        <p:blipFill>
          <a:blip r:embed="rId14">
            <a:alphaModFix amt="70000"/>
          </a:blip>
          <a:srcRect l="13042" t="8139" r="9799" b="8122"/>
          <a:stretch>
            <a:fillRect/>
          </a:stretch>
        </p:blipFill>
        <p:spPr>
          <a:xfrm>
            <a:off x="5464078" y="4484077"/>
            <a:ext cx="232967" cy="2361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8850" y="617"/>
                </a:moveTo>
                <a:cubicBezTo>
                  <a:pt x="11144" y="611"/>
                  <a:pt x="13238" y="612"/>
                  <a:pt x="14774" y="617"/>
                </a:cubicBezTo>
                <a:cubicBezTo>
                  <a:pt x="16310" y="622"/>
                  <a:pt x="17277" y="640"/>
                  <a:pt x="17313" y="653"/>
                </a:cubicBezTo>
                <a:cubicBezTo>
                  <a:pt x="17403" y="687"/>
                  <a:pt x="17014" y="1112"/>
                  <a:pt x="16080" y="2033"/>
                </a:cubicBezTo>
                <a:lnTo>
                  <a:pt x="14719" y="3376"/>
                </a:lnTo>
                <a:lnTo>
                  <a:pt x="7635" y="3376"/>
                </a:lnTo>
                <a:cubicBezTo>
                  <a:pt x="1904" y="3376"/>
                  <a:pt x="533" y="3361"/>
                  <a:pt x="497" y="3267"/>
                </a:cubicBezTo>
                <a:cubicBezTo>
                  <a:pt x="472" y="3203"/>
                  <a:pt x="464" y="2577"/>
                  <a:pt x="478" y="1888"/>
                </a:cubicBezTo>
                <a:lnTo>
                  <a:pt x="497" y="635"/>
                </a:lnTo>
                <a:lnTo>
                  <a:pt x="8850" y="617"/>
                </a:lnTo>
                <a:close/>
                <a:moveTo>
                  <a:pt x="19834" y="617"/>
                </a:moveTo>
                <a:cubicBezTo>
                  <a:pt x="19990" y="612"/>
                  <a:pt x="20187" y="610"/>
                  <a:pt x="20386" y="617"/>
                </a:cubicBezTo>
                <a:lnTo>
                  <a:pt x="21103" y="635"/>
                </a:lnTo>
                <a:lnTo>
                  <a:pt x="21140" y="1398"/>
                </a:lnTo>
                <a:cubicBezTo>
                  <a:pt x="21155" y="1813"/>
                  <a:pt x="21126" y="2192"/>
                  <a:pt x="21085" y="2233"/>
                </a:cubicBezTo>
                <a:cubicBezTo>
                  <a:pt x="21043" y="2274"/>
                  <a:pt x="20648" y="1949"/>
                  <a:pt x="20202" y="1507"/>
                </a:cubicBezTo>
                <a:cubicBezTo>
                  <a:pt x="19604" y="915"/>
                  <a:pt x="19418" y="674"/>
                  <a:pt x="19521" y="635"/>
                </a:cubicBezTo>
                <a:cubicBezTo>
                  <a:pt x="19559" y="621"/>
                  <a:pt x="19678" y="622"/>
                  <a:pt x="19834" y="617"/>
                </a:cubicBezTo>
                <a:close/>
                <a:moveTo>
                  <a:pt x="18399" y="726"/>
                </a:moveTo>
                <a:lnTo>
                  <a:pt x="19687" y="1997"/>
                </a:lnTo>
                <a:lnTo>
                  <a:pt x="20974" y="3249"/>
                </a:lnTo>
                <a:lnTo>
                  <a:pt x="12051" y="12034"/>
                </a:lnTo>
                <a:lnTo>
                  <a:pt x="3146" y="20819"/>
                </a:lnTo>
                <a:lnTo>
                  <a:pt x="1895" y="19585"/>
                </a:lnTo>
                <a:lnTo>
                  <a:pt x="644" y="18351"/>
                </a:lnTo>
                <a:lnTo>
                  <a:pt x="9530" y="9548"/>
                </a:lnTo>
                <a:lnTo>
                  <a:pt x="18399" y="726"/>
                </a:lnTo>
                <a:close/>
                <a:moveTo>
                  <a:pt x="1858" y="1307"/>
                </a:moveTo>
                <a:cubicBezTo>
                  <a:pt x="1403" y="1307"/>
                  <a:pt x="1198" y="1763"/>
                  <a:pt x="1509" y="2069"/>
                </a:cubicBezTo>
                <a:cubicBezTo>
                  <a:pt x="1587" y="2147"/>
                  <a:pt x="1740" y="2214"/>
                  <a:pt x="1858" y="2214"/>
                </a:cubicBezTo>
                <a:cubicBezTo>
                  <a:pt x="2101" y="2214"/>
                  <a:pt x="2373" y="1999"/>
                  <a:pt x="2373" y="1797"/>
                </a:cubicBezTo>
                <a:cubicBezTo>
                  <a:pt x="2373" y="1494"/>
                  <a:pt x="2173" y="1307"/>
                  <a:pt x="1858" y="1307"/>
                </a:cubicBezTo>
                <a:close/>
                <a:moveTo>
                  <a:pt x="18472" y="2777"/>
                </a:moveTo>
                <a:cubicBezTo>
                  <a:pt x="18418" y="2774"/>
                  <a:pt x="18374" y="2798"/>
                  <a:pt x="18325" y="2813"/>
                </a:cubicBezTo>
                <a:cubicBezTo>
                  <a:pt x="18311" y="2818"/>
                  <a:pt x="18284" y="2826"/>
                  <a:pt x="18270" y="2832"/>
                </a:cubicBezTo>
                <a:cubicBezTo>
                  <a:pt x="18238" y="2845"/>
                  <a:pt x="18206" y="2848"/>
                  <a:pt x="18178" y="2868"/>
                </a:cubicBezTo>
                <a:cubicBezTo>
                  <a:pt x="18161" y="2880"/>
                  <a:pt x="18156" y="2908"/>
                  <a:pt x="18141" y="2922"/>
                </a:cubicBezTo>
                <a:cubicBezTo>
                  <a:pt x="18120" y="2942"/>
                  <a:pt x="18103" y="2955"/>
                  <a:pt x="18086" y="2977"/>
                </a:cubicBezTo>
                <a:cubicBezTo>
                  <a:pt x="18072" y="2994"/>
                  <a:pt x="18060" y="3013"/>
                  <a:pt x="18049" y="3031"/>
                </a:cubicBezTo>
                <a:cubicBezTo>
                  <a:pt x="18034" y="3056"/>
                  <a:pt x="18023" y="3077"/>
                  <a:pt x="18012" y="3104"/>
                </a:cubicBezTo>
                <a:cubicBezTo>
                  <a:pt x="18004" y="3124"/>
                  <a:pt x="17981" y="3156"/>
                  <a:pt x="17975" y="3176"/>
                </a:cubicBezTo>
                <a:cubicBezTo>
                  <a:pt x="17969" y="3202"/>
                  <a:pt x="17978" y="3222"/>
                  <a:pt x="17975" y="3249"/>
                </a:cubicBezTo>
                <a:cubicBezTo>
                  <a:pt x="17974" y="3272"/>
                  <a:pt x="17974" y="3298"/>
                  <a:pt x="17975" y="3322"/>
                </a:cubicBezTo>
                <a:cubicBezTo>
                  <a:pt x="17978" y="3350"/>
                  <a:pt x="17986" y="3366"/>
                  <a:pt x="17994" y="3394"/>
                </a:cubicBezTo>
                <a:cubicBezTo>
                  <a:pt x="18001" y="3417"/>
                  <a:pt x="18002" y="3445"/>
                  <a:pt x="18012" y="3467"/>
                </a:cubicBezTo>
                <a:cubicBezTo>
                  <a:pt x="18014" y="3469"/>
                  <a:pt x="18011" y="3483"/>
                  <a:pt x="18012" y="3485"/>
                </a:cubicBezTo>
                <a:cubicBezTo>
                  <a:pt x="18034" y="3528"/>
                  <a:pt x="18065" y="3555"/>
                  <a:pt x="18104" y="3594"/>
                </a:cubicBezTo>
                <a:cubicBezTo>
                  <a:pt x="18143" y="3632"/>
                  <a:pt x="18191" y="3662"/>
                  <a:pt x="18233" y="3685"/>
                </a:cubicBezTo>
                <a:cubicBezTo>
                  <a:pt x="18319" y="3730"/>
                  <a:pt x="18407" y="3750"/>
                  <a:pt x="18491" y="3739"/>
                </a:cubicBezTo>
                <a:cubicBezTo>
                  <a:pt x="18700" y="3712"/>
                  <a:pt x="18877" y="3532"/>
                  <a:pt x="18877" y="3249"/>
                </a:cubicBezTo>
                <a:cubicBezTo>
                  <a:pt x="18877" y="3126"/>
                  <a:pt x="18856" y="3040"/>
                  <a:pt x="18822" y="2977"/>
                </a:cubicBezTo>
                <a:cubicBezTo>
                  <a:pt x="18788" y="2914"/>
                  <a:pt x="18744" y="2871"/>
                  <a:pt x="18656" y="2832"/>
                </a:cubicBezTo>
                <a:cubicBezTo>
                  <a:pt x="18597" y="2805"/>
                  <a:pt x="18529" y="2780"/>
                  <a:pt x="18472" y="2777"/>
                </a:cubicBezTo>
                <a:close/>
                <a:moveTo>
                  <a:pt x="12437" y="4120"/>
                </a:moveTo>
                <a:cubicBezTo>
                  <a:pt x="13136" y="4107"/>
                  <a:pt x="13740" y="4135"/>
                  <a:pt x="13781" y="4175"/>
                </a:cubicBezTo>
                <a:cubicBezTo>
                  <a:pt x="13821" y="4215"/>
                  <a:pt x="13254" y="4824"/>
                  <a:pt x="12529" y="5536"/>
                </a:cubicBezTo>
                <a:cubicBezTo>
                  <a:pt x="11595" y="6455"/>
                  <a:pt x="11205" y="6793"/>
                  <a:pt x="11168" y="6698"/>
                </a:cubicBezTo>
                <a:cubicBezTo>
                  <a:pt x="11139" y="6624"/>
                  <a:pt x="11136" y="6019"/>
                  <a:pt x="11150" y="5355"/>
                </a:cubicBezTo>
                <a:lnTo>
                  <a:pt x="11168" y="4138"/>
                </a:lnTo>
                <a:lnTo>
                  <a:pt x="12437" y="4120"/>
                </a:lnTo>
                <a:close/>
                <a:moveTo>
                  <a:pt x="497" y="4138"/>
                </a:moveTo>
                <a:lnTo>
                  <a:pt x="1858" y="4138"/>
                </a:lnTo>
                <a:lnTo>
                  <a:pt x="3238" y="4138"/>
                </a:lnTo>
                <a:lnTo>
                  <a:pt x="3257" y="9402"/>
                </a:lnTo>
                <a:lnTo>
                  <a:pt x="3275" y="14666"/>
                </a:lnTo>
                <a:lnTo>
                  <a:pt x="1913" y="16009"/>
                </a:lnTo>
                <a:cubicBezTo>
                  <a:pt x="978" y="16930"/>
                  <a:pt x="531" y="17315"/>
                  <a:pt x="497" y="17226"/>
                </a:cubicBezTo>
                <a:cubicBezTo>
                  <a:pt x="469" y="17154"/>
                  <a:pt x="465" y="14178"/>
                  <a:pt x="478" y="10618"/>
                </a:cubicBezTo>
                <a:lnTo>
                  <a:pt x="497" y="4138"/>
                </a:lnTo>
                <a:close/>
                <a:moveTo>
                  <a:pt x="4048" y="4138"/>
                </a:moveTo>
                <a:lnTo>
                  <a:pt x="5464" y="4138"/>
                </a:lnTo>
                <a:lnTo>
                  <a:pt x="6881" y="4138"/>
                </a:lnTo>
                <a:lnTo>
                  <a:pt x="6899" y="7605"/>
                </a:lnTo>
                <a:lnTo>
                  <a:pt x="6936" y="11072"/>
                </a:lnTo>
                <a:lnTo>
                  <a:pt x="5520" y="12452"/>
                </a:lnTo>
                <a:cubicBezTo>
                  <a:pt x="4553" y="13403"/>
                  <a:pt x="4101" y="13811"/>
                  <a:pt x="4066" y="13722"/>
                </a:cubicBezTo>
                <a:cubicBezTo>
                  <a:pt x="4038" y="13651"/>
                  <a:pt x="4016" y="11453"/>
                  <a:pt x="4029" y="8858"/>
                </a:cubicBezTo>
                <a:lnTo>
                  <a:pt x="4048" y="4138"/>
                </a:lnTo>
                <a:close/>
                <a:moveTo>
                  <a:pt x="7617" y="4138"/>
                </a:moveTo>
                <a:lnTo>
                  <a:pt x="9015" y="4138"/>
                </a:lnTo>
                <a:lnTo>
                  <a:pt x="10432" y="4138"/>
                </a:lnTo>
                <a:lnTo>
                  <a:pt x="10469" y="5863"/>
                </a:lnTo>
                <a:lnTo>
                  <a:pt x="10487" y="7569"/>
                </a:lnTo>
                <a:lnTo>
                  <a:pt x="9071" y="8949"/>
                </a:lnTo>
                <a:cubicBezTo>
                  <a:pt x="8098" y="9905"/>
                  <a:pt x="7652" y="10291"/>
                  <a:pt x="7617" y="10201"/>
                </a:cubicBezTo>
                <a:cubicBezTo>
                  <a:pt x="7589" y="10129"/>
                  <a:pt x="7567" y="8746"/>
                  <a:pt x="7580" y="7115"/>
                </a:cubicBezTo>
                <a:lnTo>
                  <a:pt x="7617" y="4138"/>
                </a:lnTo>
                <a:close/>
                <a:moveTo>
                  <a:pt x="21103" y="4302"/>
                </a:moveTo>
                <a:cubicBezTo>
                  <a:pt x="21126" y="4360"/>
                  <a:pt x="21135" y="7343"/>
                  <a:pt x="21122" y="10927"/>
                </a:cubicBezTo>
                <a:lnTo>
                  <a:pt x="21103" y="17443"/>
                </a:lnTo>
                <a:lnTo>
                  <a:pt x="19742" y="17480"/>
                </a:lnTo>
                <a:cubicBezTo>
                  <a:pt x="18987" y="17493"/>
                  <a:pt x="18323" y="17478"/>
                  <a:pt x="18288" y="17443"/>
                </a:cubicBezTo>
                <a:cubicBezTo>
                  <a:pt x="18254" y="17409"/>
                  <a:pt x="18232" y="15044"/>
                  <a:pt x="18233" y="12198"/>
                </a:cubicBezTo>
                <a:lnTo>
                  <a:pt x="18233" y="7025"/>
                </a:lnTo>
                <a:lnTo>
                  <a:pt x="19650" y="5609"/>
                </a:lnTo>
                <a:cubicBezTo>
                  <a:pt x="20429" y="4834"/>
                  <a:pt x="21081" y="4244"/>
                  <a:pt x="21103" y="4302"/>
                </a:cubicBezTo>
                <a:close/>
                <a:moveTo>
                  <a:pt x="17552" y="7823"/>
                </a:moveTo>
                <a:cubicBezTo>
                  <a:pt x="17575" y="7882"/>
                  <a:pt x="17584" y="10068"/>
                  <a:pt x="17571" y="12688"/>
                </a:cubicBezTo>
                <a:lnTo>
                  <a:pt x="17552" y="17443"/>
                </a:lnTo>
                <a:lnTo>
                  <a:pt x="16172" y="17480"/>
                </a:lnTo>
                <a:cubicBezTo>
                  <a:pt x="15417" y="17493"/>
                  <a:pt x="14772" y="17478"/>
                  <a:pt x="14737" y="17443"/>
                </a:cubicBezTo>
                <a:cubicBezTo>
                  <a:pt x="14703" y="17409"/>
                  <a:pt x="14681" y="15841"/>
                  <a:pt x="14682" y="13958"/>
                </a:cubicBezTo>
                <a:lnTo>
                  <a:pt x="14682" y="10528"/>
                </a:lnTo>
                <a:lnTo>
                  <a:pt x="16099" y="9112"/>
                </a:lnTo>
                <a:cubicBezTo>
                  <a:pt x="16878" y="8337"/>
                  <a:pt x="17530" y="7765"/>
                  <a:pt x="17552" y="7823"/>
                </a:cubicBezTo>
                <a:close/>
                <a:moveTo>
                  <a:pt x="14001" y="11326"/>
                </a:moveTo>
                <a:cubicBezTo>
                  <a:pt x="14024" y="11385"/>
                  <a:pt x="14033" y="12775"/>
                  <a:pt x="14020" y="14430"/>
                </a:cubicBezTo>
                <a:lnTo>
                  <a:pt x="14001" y="17443"/>
                </a:lnTo>
                <a:lnTo>
                  <a:pt x="12621" y="17480"/>
                </a:lnTo>
                <a:cubicBezTo>
                  <a:pt x="11866" y="17493"/>
                  <a:pt x="11221" y="17478"/>
                  <a:pt x="11186" y="17443"/>
                </a:cubicBezTo>
                <a:cubicBezTo>
                  <a:pt x="11152" y="17409"/>
                  <a:pt x="11130" y="16619"/>
                  <a:pt x="11131" y="15701"/>
                </a:cubicBezTo>
                <a:lnTo>
                  <a:pt x="11131" y="14031"/>
                </a:lnTo>
                <a:lnTo>
                  <a:pt x="12548" y="12615"/>
                </a:lnTo>
                <a:cubicBezTo>
                  <a:pt x="13327" y="11840"/>
                  <a:pt x="13978" y="11268"/>
                  <a:pt x="14001" y="11326"/>
                </a:cubicBezTo>
                <a:close/>
                <a:moveTo>
                  <a:pt x="10285" y="15156"/>
                </a:moveTo>
                <a:cubicBezTo>
                  <a:pt x="10391" y="15154"/>
                  <a:pt x="10448" y="15227"/>
                  <a:pt x="10506" y="15374"/>
                </a:cubicBezTo>
                <a:cubicBezTo>
                  <a:pt x="10608" y="15637"/>
                  <a:pt x="10653" y="16171"/>
                  <a:pt x="10598" y="16554"/>
                </a:cubicBezTo>
                <a:cubicBezTo>
                  <a:pt x="10521" y="17090"/>
                  <a:pt x="10270" y="17264"/>
                  <a:pt x="9530" y="17334"/>
                </a:cubicBezTo>
                <a:cubicBezTo>
                  <a:pt x="8156" y="17466"/>
                  <a:pt x="8096" y="17043"/>
                  <a:pt x="9291" y="15901"/>
                </a:cubicBezTo>
                <a:cubicBezTo>
                  <a:pt x="9826" y="15390"/>
                  <a:pt x="10108" y="15160"/>
                  <a:pt x="10285" y="15156"/>
                </a:cubicBezTo>
                <a:close/>
                <a:moveTo>
                  <a:pt x="3036" y="17952"/>
                </a:moveTo>
                <a:cubicBezTo>
                  <a:pt x="2980" y="17950"/>
                  <a:pt x="2923" y="17954"/>
                  <a:pt x="2870" y="17970"/>
                </a:cubicBezTo>
                <a:cubicBezTo>
                  <a:pt x="2855" y="17974"/>
                  <a:pt x="2848" y="17982"/>
                  <a:pt x="2833" y="17988"/>
                </a:cubicBezTo>
                <a:cubicBezTo>
                  <a:pt x="2799" y="18002"/>
                  <a:pt x="2753" y="18021"/>
                  <a:pt x="2723" y="18042"/>
                </a:cubicBezTo>
                <a:cubicBezTo>
                  <a:pt x="2699" y="18059"/>
                  <a:pt x="2687" y="18076"/>
                  <a:pt x="2668" y="18097"/>
                </a:cubicBezTo>
                <a:cubicBezTo>
                  <a:pt x="2663" y="18102"/>
                  <a:pt x="2654" y="18110"/>
                  <a:pt x="2649" y="18115"/>
                </a:cubicBezTo>
                <a:cubicBezTo>
                  <a:pt x="2623" y="18146"/>
                  <a:pt x="2592" y="18185"/>
                  <a:pt x="2576" y="18224"/>
                </a:cubicBezTo>
                <a:cubicBezTo>
                  <a:pt x="2572" y="18233"/>
                  <a:pt x="2579" y="18233"/>
                  <a:pt x="2576" y="18242"/>
                </a:cubicBezTo>
                <a:cubicBezTo>
                  <a:pt x="2562" y="18284"/>
                  <a:pt x="2557" y="18320"/>
                  <a:pt x="2557" y="18369"/>
                </a:cubicBezTo>
                <a:cubicBezTo>
                  <a:pt x="2557" y="18437"/>
                  <a:pt x="2556" y="18522"/>
                  <a:pt x="2576" y="18587"/>
                </a:cubicBezTo>
                <a:cubicBezTo>
                  <a:pt x="2596" y="18651"/>
                  <a:pt x="2638" y="18702"/>
                  <a:pt x="2668" y="18732"/>
                </a:cubicBezTo>
                <a:cubicBezTo>
                  <a:pt x="2698" y="18762"/>
                  <a:pt x="2740" y="18787"/>
                  <a:pt x="2797" y="18805"/>
                </a:cubicBezTo>
                <a:cubicBezTo>
                  <a:pt x="2910" y="18839"/>
                  <a:pt x="3061" y="18844"/>
                  <a:pt x="3183" y="18823"/>
                </a:cubicBezTo>
                <a:cubicBezTo>
                  <a:pt x="3213" y="18818"/>
                  <a:pt x="3231" y="18814"/>
                  <a:pt x="3257" y="18805"/>
                </a:cubicBezTo>
                <a:cubicBezTo>
                  <a:pt x="3282" y="18796"/>
                  <a:pt x="3311" y="18781"/>
                  <a:pt x="3330" y="18768"/>
                </a:cubicBezTo>
                <a:cubicBezTo>
                  <a:pt x="3519" y="18641"/>
                  <a:pt x="3564" y="18365"/>
                  <a:pt x="3422" y="18151"/>
                </a:cubicBezTo>
                <a:cubicBezTo>
                  <a:pt x="3394" y="18109"/>
                  <a:pt x="3348" y="18072"/>
                  <a:pt x="3312" y="18042"/>
                </a:cubicBezTo>
                <a:cubicBezTo>
                  <a:pt x="3302" y="18034"/>
                  <a:pt x="3304" y="18031"/>
                  <a:pt x="3293" y="18024"/>
                </a:cubicBezTo>
                <a:cubicBezTo>
                  <a:pt x="3264" y="18005"/>
                  <a:pt x="3233" y="18000"/>
                  <a:pt x="3201" y="17988"/>
                </a:cubicBezTo>
                <a:cubicBezTo>
                  <a:pt x="3190" y="17984"/>
                  <a:pt x="3176" y="17973"/>
                  <a:pt x="3165" y="17970"/>
                </a:cubicBezTo>
                <a:cubicBezTo>
                  <a:pt x="3122" y="17957"/>
                  <a:pt x="3079" y="17953"/>
                  <a:pt x="3036" y="17952"/>
                </a:cubicBezTo>
                <a:close/>
                <a:moveTo>
                  <a:pt x="6881" y="18206"/>
                </a:moveTo>
                <a:lnTo>
                  <a:pt x="14001" y="18242"/>
                </a:lnTo>
                <a:lnTo>
                  <a:pt x="21103" y="18260"/>
                </a:lnTo>
                <a:lnTo>
                  <a:pt x="21103" y="19603"/>
                </a:lnTo>
                <a:lnTo>
                  <a:pt x="21103" y="20947"/>
                </a:lnTo>
                <a:lnTo>
                  <a:pt x="12695" y="20983"/>
                </a:lnTo>
                <a:cubicBezTo>
                  <a:pt x="8072" y="20995"/>
                  <a:pt x="4276" y="20969"/>
                  <a:pt x="4250" y="20928"/>
                </a:cubicBezTo>
                <a:cubicBezTo>
                  <a:pt x="4225" y="20888"/>
                  <a:pt x="4800" y="20257"/>
                  <a:pt x="5538" y="19531"/>
                </a:cubicBezTo>
                <a:lnTo>
                  <a:pt x="6881" y="18206"/>
                </a:lnTo>
                <a:close/>
                <a:moveTo>
                  <a:pt x="19723" y="19131"/>
                </a:moveTo>
                <a:cubicBezTo>
                  <a:pt x="19281" y="19101"/>
                  <a:pt x="19017" y="19669"/>
                  <a:pt x="19447" y="19966"/>
                </a:cubicBezTo>
                <a:cubicBezTo>
                  <a:pt x="19559" y="20043"/>
                  <a:pt x="19681" y="20093"/>
                  <a:pt x="19723" y="20093"/>
                </a:cubicBezTo>
                <a:cubicBezTo>
                  <a:pt x="20179" y="20093"/>
                  <a:pt x="20341" y="19372"/>
                  <a:pt x="19926" y="19186"/>
                </a:cubicBezTo>
                <a:cubicBezTo>
                  <a:pt x="19857" y="19155"/>
                  <a:pt x="19787" y="19136"/>
                  <a:pt x="19723" y="19131"/>
                </a:cubicBezTo>
                <a:close/>
                <a:moveTo>
                  <a:pt x="644" y="19730"/>
                </a:moveTo>
                <a:cubicBezTo>
                  <a:pt x="828" y="19712"/>
                  <a:pt x="1084" y="19794"/>
                  <a:pt x="1380" y="19985"/>
                </a:cubicBezTo>
                <a:cubicBezTo>
                  <a:pt x="1788" y="20248"/>
                  <a:pt x="2042" y="20582"/>
                  <a:pt x="1950" y="20729"/>
                </a:cubicBezTo>
                <a:cubicBezTo>
                  <a:pt x="1682" y="21156"/>
                  <a:pt x="609" y="21042"/>
                  <a:pt x="423" y="20565"/>
                </a:cubicBezTo>
                <a:cubicBezTo>
                  <a:pt x="229" y="20068"/>
                  <a:pt x="337" y="19761"/>
                  <a:pt x="644" y="19730"/>
                </a:cubicBezTo>
                <a:close/>
              </a:path>
            </a:pathLst>
          </a:custGeom>
          <a:ln w="12700">
            <a:miter lim="400000"/>
          </a:ln>
        </p:spPr>
      </p:pic>
      <p:pic>
        <p:nvPicPr>
          <p:cNvPr id="843" name="Screen Shot 2017-05-23 at 1.33.17 PM.png" descr="Screen Shot 2017-05-23 at 1.33.17 PM.png"/>
          <p:cNvPicPr>
            <a:picLocks noChangeAspect="1"/>
          </p:cNvPicPr>
          <p:nvPr/>
        </p:nvPicPr>
        <p:blipFill>
          <a:blip r:embed="rId14">
            <a:alphaModFix amt="70000"/>
          </a:blip>
          <a:srcRect l="13042" t="8139" r="9799" b="8122"/>
          <a:stretch>
            <a:fillRect/>
          </a:stretch>
        </p:blipFill>
        <p:spPr>
          <a:xfrm>
            <a:off x="4546503" y="4484077"/>
            <a:ext cx="232967" cy="2361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8850" y="617"/>
                </a:moveTo>
                <a:cubicBezTo>
                  <a:pt x="11144" y="611"/>
                  <a:pt x="13238" y="612"/>
                  <a:pt x="14774" y="617"/>
                </a:cubicBezTo>
                <a:cubicBezTo>
                  <a:pt x="16310" y="622"/>
                  <a:pt x="17277" y="640"/>
                  <a:pt x="17313" y="653"/>
                </a:cubicBezTo>
                <a:cubicBezTo>
                  <a:pt x="17403" y="687"/>
                  <a:pt x="17014" y="1112"/>
                  <a:pt x="16080" y="2033"/>
                </a:cubicBezTo>
                <a:lnTo>
                  <a:pt x="14719" y="3376"/>
                </a:lnTo>
                <a:lnTo>
                  <a:pt x="7635" y="3376"/>
                </a:lnTo>
                <a:cubicBezTo>
                  <a:pt x="1904" y="3376"/>
                  <a:pt x="533" y="3361"/>
                  <a:pt x="497" y="3267"/>
                </a:cubicBezTo>
                <a:cubicBezTo>
                  <a:pt x="472" y="3203"/>
                  <a:pt x="464" y="2577"/>
                  <a:pt x="478" y="1888"/>
                </a:cubicBezTo>
                <a:lnTo>
                  <a:pt x="497" y="635"/>
                </a:lnTo>
                <a:lnTo>
                  <a:pt x="8850" y="617"/>
                </a:lnTo>
                <a:close/>
                <a:moveTo>
                  <a:pt x="19834" y="617"/>
                </a:moveTo>
                <a:cubicBezTo>
                  <a:pt x="19990" y="612"/>
                  <a:pt x="20187" y="610"/>
                  <a:pt x="20386" y="617"/>
                </a:cubicBezTo>
                <a:lnTo>
                  <a:pt x="21103" y="635"/>
                </a:lnTo>
                <a:lnTo>
                  <a:pt x="21140" y="1398"/>
                </a:lnTo>
                <a:cubicBezTo>
                  <a:pt x="21155" y="1813"/>
                  <a:pt x="21126" y="2192"/>
                  <a:pt x="21085" y="2233"/>
                </a:cubicBezTo>
                <a:cubicBezTo>
                  <a:pt x="21043" y="2274"/>
                  <a:pt x="20648" y="1949"/>
                  <a:pt x="20202" y="1507"/>
                </a:cubicBezTo>
                <a:cubicBezTo>
                  <a:pt x="19604" y="915"/>
                  <a:pt x="19418" y="674"/>
                  <a:pt x="19521" y="635"/>
                </a:cubicBezTo>
                <a:cubicBezTo>
                  <a:pt x="19559" y="621"/>
                  <a:pt x="19678" y="622"/>
                  <a:pt x="19834" y="617"/>
                </a:cubicBezTo>
                <a:close/>
                <a:moveTo>
                  <a:pt x="18399" y="726"/>
                </a:moveTo>
                <a:lnTo>
                  <a:pt x="19687" y="1997"/>
                </a:lnTo>
                <a:lnTo>
                  <a:pt x="20974" y="3249"/>
                </a:lnTo>
                <a:lnTo>
                  <a:pt x="12051" y="12034"/>
                </a:lnTo>
                <a:lnTo>
                  <a:pt x="3146" y="20819"/>
                </a:lnTo>
                <a:lnTo>
                  <a:pt x="1895" y="19585"/>
                </a:lnTo>
                <a:lnTo>
                  <a:pt x="644" y="18351"/>
                </a:lnTo>
                <a:lnTo>
                  <a:pt x="9530" y="9548"/>
                </a:lnTo>
                <a:lnTo>
                  <a:pt x="18399" y="726"/>
                </a:lnTo>
                <a:close/>
                <a:moveTo>
                  <a:pt x="1858" y="1307"/>
                </a:moveTo>
                <a:cubicBezTo>
                  <a:pt x="1403" y="1307"/>
                  <a:pt x="1198" y="1763"/>
                  <a:pt x="1509" y="2069"/>
                </a:cubicBezTo>
                <a:cubicBezTo>
                  <a:pt x="1587" y="2147"/>
                  <a:pt x="1740" y="2214"/>
                  <a:pt x="1858" y="2214"/>
                </a:cubicBezTo>
                <a:cubicBezTo>
                  <a:pt x="2101" y="2214"/>
                  <a:pt x="2373" y="1999"/>
                  <a:pt x="2373" y="1797"/>
                </a:cubicBezTo>
                <a:cubicBezTo>
                  <a:pt x="2373" y="1494"/>
                  <a:pt x="2173" y="1307"/>
                  <a:pt x="1858" y="1307"/>
                </a:cubicBezTo>
                <a:close/>
                <a:moveTo>
                  <a:pt x="18472" y="2777"/>
                </a:moveTo>
                <a:cubicBezTo>
                  <a:pt x="18418" y="2774"/>
                  <a:pt x="18374" y="2798"/>
                  <a:pt x="18325" y="2813"/>
                </a:cubicBezTo>
                <a:cubicBezTo>
                  <a:pt x="18311" y="2818"/>
                  <a:pt x="18284" y="2826"/>
                  <a:pt x="18270" y="2832"/>
                </a:cubicBezTo>
                <a:cubicBezTo>
                  <a:pt x="18238" y="2845"/>
                  <a:pt x="18206" y="2848"/>
                  <a:pt x="18178" y="2868"/>
                </a:cubicBezTo>
                <a:cubicBezTo>
                  <a:pt x="18161" y="2880"/>
                  <a:pt x="18156" y="2908"/>
                  <a:pt x="18141" y="2922"/>
                </a:cubicBezTo>
                <a:cubicBezTo>
                  <a:pt x="18120" y="2942"/>
                  <a:pt x="18103" y="2955"/>
                  <a:pt x="18086" y="2977"/>
                </a:cubicBezTo>
                <a:cubicBezTo>
                  <a:pt x="18072" y="2994"/>
                  <a:pt x="18060" y="3013"/>
                  <a:pt x="18049" y="3031"/>
                </a:cubicBezTo>
                <a:cubicBezTo>
                  <a:pt x="18034" y="3056"/>
                  <a:pt x="18023" y="3077"/>
                  <a:pt x="18012" y="3104"/>
                </a:cubicBezTo>
                <a:cubicBezTo>
                  <a:pt x="18004" y="3124"/>
                  <a:pt x="17981" y="3156"/>
                  <a:pt x="17975" y="3176"/>
                </a:cubicBezTo>
                <a:cubicBezTo>
                  <a:pt x="17969" y="3202"/>
                  <a:pt x="17978" y="3222"/>
                  <a:pt x="17975" y="3249"/>
                </a:cubicBezTo>
                <a:cubicBezTo>
                  <a:pt x="17974" y="3272"/>
                  <a:pt x="17974" y="3298"/>
                  <a:pt x="17975" y="3322"/>
                </a:cubicBezTo>
                <a:cubicBezTo>
                  <a:pt x="17978" y="3350"/>
                  <a:pt x="17986" y="3366"/>
                  <a:pt x="17994" y="3394"/>
                </a:cubicBezTo>
                <a:cubicBezTo>
                  <a:pt x="18001" y="3417"/>
                  <a:pt x="18002" y="3445"/>
                  <a:pt x="18012" y="3467"/>
                </a:cubicBezTo>
                <a:cubicBezTo>
                  <a:pt x="18014" y="3469"/>
                  <a:pt x="18011" y="3483"/>
                  <a:pt x="18012" y="3485"/>
                </a:cubicBezTo>
                <a:cubicBezTo>
                  <a:pt x="18034" y="3528"/>
                  <a:pt x="18065" y="3555"/>
                  <a:pt x="18104" y="3594"/>
                </a:cubicBezTo>
                <a:cubicBezTo>
                  <a:pt x="18143" y="3632"/>
                  <a:pt x="18191" y="3662"/>
                  <a:pt x="18233" y="3685"/>
                </a:cubicBezTo>
                <a:cubicBezTo>
                  <a:pt x="18319" y="3730"/>
                  <a:pt x="18407" y="3750"/>
                  <a:pt x="18491" y="3739"/>
                </a:cubicBezTo>
                <a:cubicBezTo>
                  <a:pt x="18700" y="3712"/>
                  <a:pt x="18877" y="3532"/>
                  <a:pt x="18877" y="3249"/>
                </a:cubicBezTo>
                <a:cubicBezTo>
                  <a:pt x="18877" y="3126"/>
                  <a:pt x="18856" y="3040"/>
                  <a:pt x="18822" y="2977"/>
                </a:cubicBezTo>
                <a:cubicBezTo>
                  <a:pt x="18788" y="2914"/>
                  <a:pt x="18744" y="2871"/>
                  <a:pt x="18656" y="2832"/>
                </a:cubicBezTo>
                <a:cubicBezTo>
                  <a:pt x="18597" y="2805"/>
                  <a:pt x="18529" y="2780"/>
                  <a:pt x="18472" y="2777"/>
                </a:cubicBezTo>
                <a:close/>
                <a:moveTo>
                  <a:pt x="12437" y="4120"/>
                </a:moveTo>
                <a:cubicBezTo>
                  <a:pt x="13136" y="4107"/>
                  <a:pt x="13740" y="4135"/>
                  <a:pt x="13781" y="4175"/>
                </a:cubicBezTo>
                <a:cubicBezTo>
                  <a:pt x="13821" y="4215"/>
                  <a:pt x="13254" y="4824"/>
                  <a:pt x="12529" y="5536"/>
                </a:cubicBezTo>
                <a:cubicBezTo>
                  <a:pt x="11595" y="6455"/>
                  <a:pt x="11205" y="6793"/>
                  <a:pt x="11168" y="6698"/>
                </a:cubicBezTo>
                <a:cubicBezTo>
                  <a:pt x="11139" y="6624"/>
                  <a:pt x="11136" y="6019"/>
                  <a:pt x="11150" y="5355"/>
                </a:cubicBezTo>
                <a:lnTo>
                  <a:pt x="11168" y="4138"/>
                </a:lnTo>
                <a:lnTo>
                  <a:pt x="12437" y="4120"/>
                </a:lnTo>
                <a:close/>
                <a:moveTo>
                  <a:pt x="497" y="4138"/>
                </a:moveTo>
                <a:lnTo>
                  <a:pt x="1858" y="4138"/>
                </a:lnTo>
                <a:lnTo>
                  <a:pt x="3238" y="4138"/>
                </a:lnTo>
                <a:lnTo>
                  <a:pt x="3257" y="9402"/>
                </a:lnTo>
                <a:lnTo>
                  <a:pt x="3275" y="14666"/>
                </a:lnTo>
                <a:lnTo>
                  <a:pt x="1913" y="16009"/>
                </a:lnTo>
                <a:cubicBezTo>
                  <a:pt x="978" y="16930"/>
                  <a:pt x="531" y="17315"/>
                  <a:pt x="497" y="17226"/>
                </a:cubicBezTo>
                <a:cubicBezTo>
                  <a:pt x="469" y="17154"/>
                  <a:pt x="465" y="14178"/>
                  <a:pt x="478" y="10618"/>
                </a:cubicBezTo>
                <a:lnTo>
                  <a:pt x="497" y="4138"/>
                </a:lnTo>
                <a:close/>
                <a:moveTo>
                  <a:pt x="4048" y="4138"/>
                </a:moveTo>
                <a:lnTo>
                  <a:pt x="5464" y="4138"/>
                </a:lnTo>
                <a:lnTo>
                  <a:pt x="6881" y="4138"/>
                </a:lnTo>
                <a:lnTo>
                  <a:pt x="6899" y="7605"/>
                </a:lnTo>
                <a:lnTo>
                  <a:pt x="6936" y="11072"/>
                </a:lnTo>
                <a:lnTo>
                  <a:pt x="5520" y="12452"/>
                </a:lnTo>
                <a:cubicBezTo>
                  <a:pt x="4553" y="13403"/>
                  <a:pt x="4101" y="13811"/>
                  <a:pt x="4066" y="13722"/>
                </a:cubicBezTo>
                <a:cubicBezTo>
                  <a:pt x="4038" y="13651"/>
                  <a:pt x="4016" y="11453"/>
                  <a:pt x="4029" y="8858"/>
                </a:cubicBezTo>
                <a:lnTo>
                  <a:pt x="4048" y="4138"/>
                </a:lnTo>
                <a:close/>
                <a:moveTo>
                  <a:pt x="7617" y="4138"/>
                </a:moveTo>
                <a:lnTo>
                  <a:pt x="9015" y="4138"/>
                </a:lnTo>
                <a:lnTo>
                  <a:pt x="10432" y="4138"/>
                </a:lnTo>
                <a:lnTo>
                  <a:pt x="10469" y="5863"/>
                </a:lnTo>
                <a:lnTo>
                  <a:pt x="10487" y="7569"/>
                </a:lnTo>
                <a:lnTo>
                  <a:pt x="9071" y="8949"/>
                </a:lnTo>
                <a:cubicBezTo>
                  <a:pt x="8098" y="9905"/>
                  <a:pt x="7652" y="10291"/>
                  <a:pt x="7617" y="10201"/>
                </a:cubicBezTo>
                <a:cubicBezTo>
                  <a:pt x="7589" y="10129"/>
                  <a:pt x="7567" y="8746"/>
                  <a:pt x="7580" y="7115"/>
                </a:cubicBezTo>
                <a:lnTo>
                  <a:pt x="7617" y="4138"/>
                </a:lnTo>
                <a:close/>
                <a:moveTo>
                  <a:pt x="21103" y="4302"/>
                </a:moveTo>
                <a:cubicBezTo>
                  <a:pt x="21126" y="4360"/>
                  <a:pt x="21135" y="7343"/>
                  <a:pt x="21122" y="10927"/>
                </a:cubicBezTo>
                <a:lnTo>
                  <a:pt x="21103" y="17443"/>
                </a:lnTo>
                <a:lnTo>
                  <a:pt x="19742" y="17480"/>
                </a:lnTo>
                <a:cubicBezTo>
                  <a:pt x="18987" y="17493"/>
                  <a:pt x="18323" y="17478"/>
                  <a:pt x="18288" y="17443"/>
                </a:cubicBezTo>
                <a:cubicBezTo>
                  <a:pt x="18254" y="17409"/>
                  <a:pt x="18232" y="15044"/>
                  <a:pt x="18233" y="12198"/>
                </a:cubicBezTo>
                <a:lnTo>
                  <a:pt x="18233" y="7025"/>
                </a:lnTo>
                <a:lnTo>
                  <a:pt x="19650" y="5609"/>
                </a:lnTo>
                <a:cubicBezTo>
                  <a:pt x="20429" y="4834"/>
                  <a:pt x="21081" y="4244"/>
                  <a:pt x="21103" y="4302"/>
                </a:cubicBezTo>
                <a:close/>
                <a:moveTo>
                  <a:pt x="17552" y="7823"/>
                </a:moveTo>
                <a:cubicBezTo>
                  <a:pt x="17575" y="7882"/>
                  <a:pt x="17584" y="10068"/>
                  <a:pt x="17571" y="12688"/>
                </a:cubicBezTo>
                <a:lnTo>
                  <a:pt x="17552" y="17443"/>
                </a:lnTo>
                <a:lnTo>
                  <a:pt x="16172" y="17480"/>
                </a:lnTo>
                <a:cubicBezTo>
                  <a:pt x="15417" y="17493"/>
                  <a:pt x="14772" y="17478"/>
                  <a:pt x="14737" y="17443"/>
                </a:cubicBezTo>
                <a:cubicBezTo>
                  <a:pt x="14703" y="17409"/>
                  <a:pt x="14681" y="15841"/>
                  <a:pt x="14682" y="13958"/>
                </a:cubicBezTo>
                <a:lnTo>
                  <a:pt x="14682" y="10528"/>
                </a:lnTo>
                <a:lnTo>
                  <a:pt x="16099" y="9112"/>
                </a:lnTo>
                <a:cubicBezTo>
                  <a:pt x="16878" y="8337"/>
                  <a:pt x="17530" y="7765"/>
                  <a:pt x="17552" y="7823"/>
                </a:cubicBezTo>
                <a:close/>
                <a:moveTo>
                  <a:pt x="14001" y="11326"/>
                </a:moveTo>
                <a:cubicBezTo>
                  <a:pt x="14024" y="11385"/>
                  <a:pt x="14033" y="12775"/>
                  <a:pt x="14020" y="14430"/>
                </a:cubicBezTo>
                <a:lnTo>
                  <a:pt x="14001" y="17443"/>
                </a:lnTo>
                <a:lnTo>
                  <a:pt x="12621" y="17480"/>
                </a:lnTo>
                <a:cubicBezTo>
                  <a:pt x="11866" y="17493"/>
                  <a:pt x="11221" y="17478"/>
                  <a:pt x="11186" y="17443"/>
                </a:cubicBezTo>
                <a:cubicBezTo>
                  <a:pt x="11152" y="17409"/>
                  <a:pt x="11130" y="16619"/>
                  <a:pt x="11131" y="15701"/>
                </a:cubicBezTo>
                <a:lnTo>
                  <a:pt x="11131" y="14031"/>
                </a:lnTo>
                <a:lnTo>
                  <a:pt x="12548" y="12615"/>
                </a:lnTo>
                <a:cubicBezTo>
                  <a:pt x="13327" y="11840"/>
                  <a:pt x="13978" y="11268"/>
                  <a:pt x="14001" y="11326"/>
                </a:cubicBezTo>
                <a:close/>
                <a:moveTo>
                  <a:pt x="10285" y="15156"/>
                </a:moveTo>
                <a:cubicBezTo>
                  <a:pt x="10391" y="15154"/>
                  <a:pt x="10448" y="15227"/>
                  <a:pt x="10506" y="15374"/>
                </a:cubicBezTo>
                <a:cubicBezTo>
                  <a:pt x="10608" y="15637"/>
                  <a:pt x="10653" y="16171"/>
                  <a:pt x="10598" y="16554"/>
                </a:cubicBezTo>
                <a:cubicBezTo>
                  <a:pt x="10521" y="17090"/>
                  <a:pt x="10270" y="17264"/>
                  <a:pt x="9530" y="17334"/>
                </a:cubicBezTo>
                <a:cubicBezTo>
                  <a:pt x="8156" y="17466"/>
                  <a:pt x="8096" y="17043"/>
                  <a:pt x="9291" y="15901"/>
                </a:cubicBezTo>
                <a:cubicBezTo>
                  <a:pt x="9826" y="15390"/>
                  <a:pt x="10108" y="15160"/>
                  <a:pt x="10285" y="15156"/>
                </a:cubicBezTo>
                <a:close/>
                <a:moveTo>
                  <a:pt x="3036" y="17952"/>
                </a:moveTo>
                <a:cubicBezTo>
                  <a:pt x="2980" y="17950"/>
                  <a:pt x="2923" y="17954"/>
                  <a:pt x="2870" y="17970"/>
                </a:cubicBezTo>
                <a:cubicBezTo>
                  <a:pt x="2855" y="17974"/>
                  <a:pt x="2848" y="17982"/>
                  <a:pt x="2833" y="17988"/>
                </a:cubicBezTo>
                <a:cubicBezTo>
                  <a:pt x="2799" y="18002"/>
                  <a:pt x="2753" y="18021"/>
                  <a:pt x="2723" y="18042"/>
                </a:cubicBezTo>
                <a:cubicBezTo>
                  <a:pt x="2699" y="18059"/>
                  <a:pt x="2687" y="18076"/>
                  <a:pt x="2668" y="18097"/>
                </a:cubicBezTo>
                <a:cubicBezTo>
                  <a:pt x="2663" y="18102"/>
                  <a:pt x="2654" y="18110"/>
                  <a:pt x="2649" y="18115"/>
                </a:cubicBezTo>
                <a:cubicBezTo>
                  <a:pt x="2623" y="18146"/>
                  <a:pt x="2592" y="18185"/>
                  <a:pt x="2576" y="18224"/>
                </a:cubicBezTo>
                <a:cubicBezTo>
                  <a:pt x="2572" y="18233"/>
                  <a:pt x="2579" y="18233"/>
                  <a:pt x="2576" y="18242"/>
                </a:cubicBezTo>
                <a:cubicBezTo>
                  <a:pt x="2562" y="18284"/>
                  <a:pt x="2557" y="18320"/>
                  <a:pt x="2557" y="18369"/>
                </a:cubicBezTo>
                <a:cubicBezTo>
                  <a:pt x="2557" y="18437"/>
                  <a:pt x="2556" y="18522"/>
                  <a:pt x="2576" y="18587"/>
                </a:cubicBezTo>
                <a:cubicBezTo>
                  <a:pt x="2596" y="18651"/>
                  <a:pt x="2638" y="18702"/>
                  <a:pt x="2668" y="18732"/>
                </a:cubicBezTo>
                <a:cubicBezTo>
                  <a:pt x="2698" y="18762"/>
                  <a:pt x="2740" y="18787"/>
                  <a:pt x="2797" y="18805"/>
                </a:cubicBezTo>
                <a:cubicBezTo>
                  <a:pt x="2910" y="18839"/>
                  <a:pt x="3061" y="18844"/>
                  <a:pt x="3183" y="18823"/>
                </a:cubicBezTo>
                <a:cubicBezTo>
                  <a:pt x="3213" y="18818"/>
                  <a:pt x="3231" y="18814"/>
                  <a:pt x="3257" y="18805"/>
                </a:cubicBezTo>
                <a:cubicBezTo>
                  <a:pt x="3282" y="18796"/>
                  <a:pt x="3311" y="18781"/>
                  <a:pt x="3330" y="18768"/>
                </a:cubicBezTo>
                <a:cubicBezTo>
                  <a:pt x="3519" y="18641"/>
                  <a:pt x="3564" y="18365"/>
                  <a:pt x="3422" y="18151"/>
                </a:cubicBezTo>
                <a:cubicBezTo>
                  <a:pt x="3394" y="18109"/>
                  <a:pt x="3348" y="18072"/>
                  <a:pt x="3312" y="18042"/>
                </a:cubicBezTo>
                <a:cubicBezTo>
                  <a:pt x="3302" y="18034"/>
                  <a:pt x="3304" y="18031"/>
                  <a:pt x="3293" y="18024"/>
                </a:cubicBezTo>
                <a:cubicBezTo>
                  <a:pt x="3264" y="18005"/>
                  <a:pt x="3233" y="18000"/>
                  <a:pt x="3201" y="17988"/>
                </a:cubicBezTo>
                <a:cubicBezTo>
                  <a:pt x="3190" y="17984"/>
                  <a:pt x="3176" y="17973"/>
                  <a:pt x="3165" y="17970"/>
                </a:cubicBezTo>
                <a:cubicBezTo>
                  <a:pt x="3122" y="17957"/>
                  <a:pt x="3079" y="17953"/>
                  <a:pt x="3036" y="17952"/>
                </a:cubicBezTo>
                <a:close/>
                <a:moveTo>
                  <a:pt x="6881" y="18206"/>
                </a:moveTo>
                <a:lnTo>
                  <a:pt x="14001" y="18242"/>
                </a:lnTo>
                <a:lnTo>
                  <a:pt x="21103" y="18260"/>
                </a:lnTo>
                <a:lnTo>
                  <a:pt x="21103" y="19603"/>
                </a:lnTo>
                <a:lnTo>
                  <a:pt x="21103" y="20947"/>
                </a:lnTo>
                <a:lnTo>
                  <a:pt x="12695" y="20983"/>
                </a:lnTo>
                <a:cubicBezTo>
                  <a:pt x="8072" y="20995"/>
                  <a:pt x="4276" y="20969"/>
                  <a:pt x="4250" y="20928"/>
                </a:cubicBezTo>
                <a:cubicBezTo>
                  <a:pt x="4225" y="20888"/>
                  <a:pt x="4800" y="20257"/>
                  <a:pt x="5538" y="19531"/>
                </a:cubicBezTo>
                <a:lnTo>
                  <a:pt x="6881" y="18206"/>
                </a:lnTo>
                <a:close/>
                <a:moveTo>
                  <a:pt x="19723" y="19131"/>
                </a:moveTo>
                <a:cubicBezTo>
                  <a:pt x="19281" y="19101"/>
                  <a:pt x="19017" y="19669"/>
                  <a:pt x="19447" y="19966"/>
                </a:cubicBezTo>
                <a:cubicBezTo>
                  <a:pt x="19559" y="20043"/>
                  <a:pt x="19681" y="20093"/>
                  <a:pt x="19723" y="20093"/>
                </a:cubicBezTo>
                <a:cubicBezTo>
                  <a:pt x="20179" y="20093"/>
                  <a:pt x="20341" y="19372"/>
                  <a:pt x="19926" y="19186"/>
                </a:cubicBezTo>
                <a:cubicBezTo>
                  <a:pt x="19857" y="19155"/>
                  <a:pt x="19787" y="19136"/>
                  <a:pt x="19723" y="19131"/>
                </a:cubicBezTo>
                <a:close/>
                <a:moveTo>
                  <a:pt x="644" y="19730"/>
                </a:moveTo>
                <a:cubicBezTo>
                  <a:pt x="828" y="19712"/>
                  <a:pt x="1084" y="19794"/>
                  <a:pt x="1380" y="19985"/>
                </a:cubicBezTo>
                <a:cubicBezTo>
                  <a:pt x="1788" y="20248"/>
                  <a:pt x="2042" y="20582"/>
                  <a:pt x="1950" y="20729"/>
                </a:cubicBezTo>
                <a:cubicBezTo>
                  <a:pt x="1682" y="21156"/>
                  <a:pt x="609" y="21042"/>
                  <a:pt x="423" y="20565"/>
                </a:cubicBezTo>
                <a:cubicBezTo>
                  <a:pt x="229" y="20068"/>
                  <a:pt x="337" y="19761"/>
                  <a:pt x="644" y="19730"/>
                </a:cubicBezTo>
                <a:close/>
              </a:path>
            </a:pathLst>
          </a:custGeom>
          <a:ln w="12700">
            <a:miter lim="400000"/>
          </a:ln>
        </p:spPr>
      </p:pic>
      <p:pic>
        <p:nvPicPr>
          <p:cNvPr id="844" name="Screen Shot 2017-05-23 at 1.33.17 PM.png" descr="Screen Shot 2017-05-23 at 1.33.17 PM.png"/>
          <p:cNvPicPr>
            <a:picLocks noChangeAspect="1"/>
          </p:cNvPicPr>
          <p:nvPr/>
        </p:nvPicPr>
        <p:blipFill>
          <a:blip r:embed="rId14">
            <a:alphaModFix amt="70000"/>
          </a:blip>
          <a:srcRect l="13042" t="8139" r="9799" b="8122"/>
          <a:stretch>
            <a:fillRect/>
          </a:stretch>
        </p:blipFill>
        <p:spPr>
          <a:xfrm>
            <a:off x="3591469" y="4017352"/>
            <a:ext cx="232966" cy="2361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8850" y="617"/>
                </a:moveTo>
                <a:cubicBezTo>
                  <a:pt x="11144" y="611"/>
                  <a:pt x="13238" y="612"/>
                  <a:pt x="14774" y="617"/>
                </a:cubicBezTo>
                <a:cubicBezTo>
                  <a:pt x="16310" y="622"/>
                  <a:pt x="17277" y="640"/>
                  <a:pt x="17313" y="653"/>
                </a:cubicBezTo>
                <a:cubicBezTo>
                  <a:pt x="17403" y="687"/>
                  <a:pt x="17014" y="1112"/>
                  <a:pt x="16080" y="2033"/>
                </a:cubicBezTo>
                <a:lnTo>
                  <a:pt x="14719" y="3376"/>
                </a:lnTo>
                <a:lnTo>
                  <a:pt x="7635" y="3376"/>
                </a:lnTo>
                <a:cubicBezTo>
                  <a:pt x="1904" y="3376"/>
                  <a:pt x="533" y="3361"/>
                  <a:pt x="497" y="3267"/>
                </a:cubicBezTo>
                <a:cubicBezTo>
                  <a:pt x="472" y="3203"/>
                  <a:pt x="464" y="2577"/>
                  <a:pt x="478" y="1888"/>
                </a:cubicBezTo>
                <a:lnTo>
                  <a:pt x="497" y="635"/>
                </a:lnTo>
                <a:lnTo>
                  <a:pt x="8850" y="617"/>
                </a:lnTo>
                <a:close/>
                <a:moveTo>
                  <a:pt x="19834" y="617"/>
                </a:moveTo>
                <a:cubicBezTo>
                  <a:pt x="19990" y="612"/>
                  <a:pt x="20187" y="610"/>
                  <a:pt x="20386" y="617"/>
                </a:cubicBezTo>
                <a:lnTo>
                  <a:pt x="21103" y="635"/>
                </a:lnTo>
                <a:lnTo>
                  <a:pt x="21140" y="1398"/>
                </a:lnTo>
                <a:cubicBezTo>
                  <a:pt x="21155" y="1813"/>
                  <a:pt x="21126" y="2192"/>
                  <a:pt x="21085" y="2233"/>
                </a:cubicBezTo>
                <a:cubicBezTo>
                  <a:pt x="21043" y="2274"/>
                  <a:pt x="20648" y="1949"/>
                  <a:pt x="20202" y="1507"/>
                </a:cubicBezTo>
                <a:cubicBezTo>
                  <a:pt x="19604" y="915"/>
                  <a:pt x="19418" y="674"/>
                  <a:pt x="19521" y="635"/>
                </a:cubicBezTo>
                <a:cubicBezTo>
                  <a:pt x="19559" y="621"/>
                  <a:pt x="19678" y="622"/>
                  <a:pt x="19834" y="617"/>
                </a:cubicBezTo>
                <a:close/>
                <a:moveTo>
                  <a:pt x="18399" y="726"/>
                </a:moveTo>
                <a:lnTo>
                  <a:pt x="19687" y="1997"/>
                </a:lnTo>
                <a:lnTo>
                  <a:pt x="20974" y="3249"/>
                </a:lnTo>
                <a:lnTo>
                  <a:pt x="12051" y="12034"/>
                </a:lnTo>
                <a:lnTo>
                  <a:pt x="3146" y="20819"/>
                </a:lnTo>
                <a:lnTo>
                  <a:pt x="1895" y="19585"/>
                </a:lnTo>
                <a:lnTo>
                  <a:pt x="644" y="18351"/>
                </a:lnTo>
                <a:lnTo>
                  <a:pt x="9530" y="9548"/>
                </a:lnTo>
                <a:lnTo>
                  <a:pt x="18399" y="726"/>
                </a:lnTo>
                <a:close/>
                <a:moveTo>
                  <a:pt x="1858" y="1307"/>
                </a:moveTo>
                <a:cubicBezTo>
                  <a:pt x="1403" y="1307"/>
                  <a:pt x="1198" y="1763"/>
                  <a:pt x="1509" y="2069"/>
                </a:cubicBezTo>
                <a:cubicBezTo>
                  <a:pt x="1587" y="2147"/>
                  <a:pt x="1740" y="2214"/>
                  <a:pt x="1858" y="2214"/>
                </a:cubicBezTo>
                <a:cubicBezTo>
                  <a:pt x="2101" y="2214"/>
                  <a:pt x="2373" y="1999"/>
                  <a:pt x="2373" y="1797"/>
                </a:cubicBezTo>
                <a:cubicBezTo>
                  <a:pt x="2373" y="1494"/>
                  <a:pt x="2173" y="1307"/>
                  <a:pt x="1858" y="1307"/>
                </a:cubicBezTo>
                <a:close/>
                <a:moveTo>
                  <a:pt x="18472" y="2777"/>
                </a:moveTo>
                <a:cubicBezTo>
                  <a:pt x="18418" y="2774"/>
                  <a:pt x="18374" y="2798"/>
                  <a:pt x="18325" y="2813"/>
                </a:cubicBezTo>
                <a:cubicBezTo>
                  <a:pt x="18311" y="2818"/>
                  <a:pt x="18284" y="2826"/>
                  <a:pt x="18270" y="2832"/>
                </a:cubicBezTo>
                <a:cubicBezTo>
                  <a:pt x="18238" y="2845"/>
                  <a:pt x="18206" y="2848"/>
                  <a:pt x="18178" y="2868"/>
                </a:cubicBezTo>
                <a:cubicBezTo>
                  <a:pt x="18161" y="2880"/>
                  <a:pt x="18156" y="2908"/>
                  <a:pt x="18141" y="2922"/>
                </a:cubicBezTo>
                <a:cubicBezTo>
                  <a:pt x="18120" y="2942"/>
                  <a:pt x="18103" y="2955"/>
                  <a:pt x="18086" y="2977"/>
                </a:cubicBezTo>
                <a:cubicBezTo>
                  <a:pt x="18072" y="2994"/>
                  <a:pt x="18060" y="3013"/>
                  <a:pt x="18049" y="3031"/>
                </a:cubicBezTo>
                <a:cubicBezTo>
                  <a:pt x="18034" y="3056"/>
                  <a:pt x="18023" y="3077"/>
                  <a:pt x="18012" y="3104"/>
                </a:cubicBezTo>
                <a:cubicBezTo>
                  <a:pt x="18004" y="3124"/>
                  <a:pt x="17981" y="3156"/>
                  <a:pt x="17975" y="3176"/>
                </a:cubicBezTo>
                <a:cubicBezTo>
                  <a:pt x="17969" y="3202"/>
                  <a:pt x="17978" y="3222"/>
                  <a:pt x="17975" y="3249"/>
                </a:cubicBezTo>
                <a:cubicBezTo>
                  <a:pt x="17974" y="3272"/>
                  <a:pt x="17974" y="3298"/>
                  <a:pt x="17975" y="3322"/>
                </a:cubicBezTo>
                <a:cubicBezTo>
                  <a:pt x="17978" y="3350"/>
                  <a:pt x="17986" y="3366"/>
                  <a:pt x="17994" y="3394"/>
                </a:cubicBezTo>
                <a:cubicBezTo>
                  <a:pt x="18001" y="3417"/>
                  <a:pt x="18002" y="3445"/>
                  <a:pt x="18012" y="3467"/>
                </a:cubicBezTo>
                <a:cubicBezTo>
                  <a:pt x="18014" y="3469"/>
                  <a:pt x="18011" y="3483"/>
                  <a:pt x="18012" y="3485"/>
                </a:cubicBezTo>
                <a:cubicBezTo>
                  <a:pt x="18034" y="3528"/>
                  <a:pt x="18065" y="3555"/>
                  <a:pt x="18104" y="3594"/>
                </a:cubicBezTo>
                <a:cubicBezTo>
                  <a:pt x="18143" y="3632"/>
                  <a:pt x="18191" y="3662"/>
                  <a:pt x="18233" y="3685"/>
                </a:cubicBezTo>
                <a:cubicBezTo>
                  <a:pt x="18319" y="3730"/>
                  <a:pt x="18407" y="3750"/>
                  <a:pt x="18491" y="3739"/>
                </a:cubicBezTo>
                <a:cubicBezTo>
                  <a:pt x="18700" y="3712"/>
                  <a:pt x="18877" y="3532"/>
                  <a:pt x="18877" y="3249"/>
                </a:cubicBezTo>
                <a:cubicBezTo>
                  <a:pt x="18877" y="3126"/>
                  <a:pt x="18856" y="3040"/>
                  <a:pt x="18822" y="2977"/>
                </a:cubicBezTo>
                <a:cubicBezTo>
                  <a:pt x="18788" y="2914"/>
                  <a:pt x="18744" y="2871"/>
                  <a:pt x="18656" y="2832"/>
                </a:cubicBezTo>
                <a:cubicBezTo>
                  <a:pt x="18597" y="2805"/>
                  <a:pt x="18529" y="2780"/>
                  <a:pt x="18472" y="2777"/>
                </a:cubicBezTo>
                <a:close/>
                <a:moveTo>
                  <a:pt x="12437" y="4120"/>
                </a:moveTo>
                <a:cubicBezTo>
                  <a:pt x="13136" y="4107"/>
                  <a:pt x="13740" y="4135"/>
                  <a:pt x="13781" y="4175"/>
                </a:cubicBezTo>
                <a:cubicBezTo>
                  <a:pt x="13821" y="4215"/>
                  <a:pt x="13254" y="4824"/>
                  <a:pt x="12529" y="5536"/>
                </a:cubicBezTo>
                <a:cubicBezTo>
                  <a:pt x="11595" y="6455"/>
                  <a:pt x="11205" y="6793"/>
                  <a:pt x="11168" y="6698"/>
                </a:cubicBezTo>
                <a:cubicBezTo>
                  <a:pt x="11139" y="6624"/>
                  <a:pt x="11136" y="6019"/>
                  <a:pt x="11150" y="5355"/>
                </a:cubicBezTo>
                <a:lnTo>
                  <a:pt x="11168" y="4138"/>
                </a:lnTo>
                <a:lnTo>
                  <a:pt x="12437" y="4120"/>
                </a:lnTo>
                <a:close/>
                <a:moveTo>
                  <a:pt x="497" y="4138"/>
                </a:moveTo>
                <a:lnTo>
                  <a:pt x="1858" y="4138"/>
                </a:lnTo>
                <a:lnTo>
                  <a:pt x="3238" y="4138"/>
                </a:lnTo>
                <a:lnTo>
                  <a:pt x="3257" y="9402"/>
                </a:lnTo>
                <a:lnTo>
                  <a:pt x="3275" y="14666"/>
                </a:lnTo>
                <a:lnTo>
                  <a:pt x="1913" y="16009"/>
                </a:lnTo>
                <a:cubicBezTo>
                  <a:pt x="978" y="16930"/>
                  <a:pt x="531" y="17315"/>
                  <a:pt x="497" y="17226"/>
                </a:cubicBezTo>
                <a:cubicBezTo>
                  <a:pt x="469" y="17154"/>
                  <a:pt x="465" y="14178"/>
                  <a:pt x="478" y="10618"/>
                </a:cubicBezTo>
                <a:lnTo>
                  <a:pt x="497" y="4138"/>
                </a:lnTo>
                <a:close/>
                <a:moveTo>
                  <a:pt x="4048" y="4138"/>
                </a:moveTo>
                <a:lnTo>
                  <a:pt x="5464" y="4138"/>
                </a:lnTo>
                <a:lnTo>
                  <a:pt x="6881" y="4138"/>
                </a:lnTo>
                <a:lnTo>
                  <a:pt x="6899" y="7605"/>
                </a:lnTo>
                <a:lnTo>
                  <a:pt x="6936" y="11072"/>
                </a:lnTo>
                <a:lnTo>
                  <a:pt x="5520" y="12452"/>
                </a:lnTo>
                <a:cubicBezTo>
                  <a:pt x="4553" y="13403"/>
                  <a:pt x="4101" y="13811"/>
                  <a:pt x="4066" y="13722"/>
                </a:cubicBezTo>
                <a:cubicBezTo>
                  <a:pt x="4038" y="13651"/>
                  <a:pt x="4016" y="11453"/>
                  <a:pt x="4029" y="8858"/>
                </a:cubicBezTo>
                <a:lnTo>
                  <a:pt x="4048" y="4138"/>
                </a:lnTo>
                <a:close/>
                <a:moveTo>
                  <a:pt x="7617" y="4138"/>
                </a:moveTo>
                <a:lnTo>
                  <a:pt x="9015" y="4138"/>
                </a:lnTo>
                <a:lnTo>
                  <a:pt x="10432" y="4138"/>
                </a:lnTo>
                <a:lnTo>
                  <a:pt x="10469" y="5863"/>
                </a:lnTo>
                <a:lnTo>
                  <a:pt x="10487" y="7569"/>
                </a:lnTo>
                <a:lnTo>
                  <a:pt x="9071" y="8949"/>
                </a:lnTo>
                <a:cubicBezTo>
                  <a:pt x="8098" y="9905"/>
                  <a:pt x="7652" y="10291"/>
                  <a:pt x="7617" y="10201"/>
                </a:cubicBezTo>
                <a:cubicBezTo>
                  <a:pt x="7589" y="10129"/>
                  <a:pt x="7567" y="8746"/>
                  <a:pt x="7580" y="7115"/>
                </a:cubicBezTo>
                <a:lnTo>
                  <a:pt x="7617" y="4138"/>
                </a:lnTo>
                <a:close/>
                <a:moveTo>
                  <a:pt x="21103" y="4302"/>
                </a:moveTo>
                <a:cubicBezTo>
                  <a:pt x="21126" y="4360"/>
                  <a:pt x="21135" y="7343"/>
                  <a:pt x="21122" y="10927"/>
                </a:cubicBezTo>
                <a:lnTo>
                  <a:pt x="21103" y="17443"/>
                </a:lnTo>
                <a:lnTo>
                  <a:pt x="19742" y="17480"/>
                </a:lnTo>
                <a:cubicBezTo>
                  <a:pt x="18987" y="17493"/>
                  <a:pt x="18323" y="17478"/>
                  <a:pt x="18288" y="17443"/>
                </a:cubicBezTo>
                <a:cubicBezTo>
                  <a:pt x="18254" y="17409"/>
                  <a:pt x="18232" y="15044"/>
                  <a:pt x="18233" y="12198"/>
                </a:cubicBezTo>
                <a:lnTo>
                  <a:pt x="18233" y="7025"/>
                </a:lnTo>
                <a:lnTo>
                  <a:pt x="19650" y="5609"/>
                </a:lnTo>
                <a:cubicBezTo>
                  <a:pt x="20429" y="4834"/>
                  <a:pt x="21081" y="4244"/>
                  <a:pt x="21103" y="4302"/>
                </a:cubicBezTo>
                <a:close/>
                <a:moveTo>
                  <a:pt x="17552" y="7823"/>
                </a:moveTo>
                <a:cubicBezTo>
                  <a:pt x="17575" y="7882"/>
                  <a:pt x="17584" y="10068"/>
                  <a:pt x="17571" y="12688"/>
                </a:cubicBezTo>
                <a:lnTo>
                  <a:pt x="17552" y="17443"/>
                </a:lnTo>
                <a:lnTo>
                  <a:pt x="16172" y="17480"/>
                </a:lnTo>
                <a:cubicBezTo>
                  <a:pt x="15417" y="17493"/>
                  <a:pt x="14772" y="17478"/>
                  <a:pt x="14737" y="17443"/>
                </a:cubicBezTo>
                <a:cubicBezTo>
                  <a:pt x="14703" y="17409"/>
                  <a:pt x="14681" y="15841"/>
                  <a:pt x="14682" y="13958"/>
                </a:cubicBezTo>
                <a:lnTo>
                  <a:pt x="14682" y="10528"/>
                </a:lnTo>
                <a:lnTo>
                  <a:pt x="16099" y="9112"/>
                </a:lnTo>
                <a:cubicBezTo>
                  <a:pt x="16878" y="8337"/>
                  <a:pt x="17530" y="7765"/>
                  <a:pt x="17552" y="7823"/>
                </a:cubicBezTo>
                <a:close/>
                <a:moveTo>
                  <a:pt x="14001" y="11326"/>
                </a:moveTo>
                <a:cubicBezTo>
                  <a:pt x="14024" y="11385"/>
                  <a:pt x="14033" y="12775"/>
                  <a:pt x="14020" y="14430"/>
                </a:cubicBezTo>
                <a:lnTo>
                  <a:pt x="14001" y="17443"/>
                </a:lnTo>
                <a:lnTo>
                  <a:pt x="12621" y="17480"/>
                </a:lnTo>
                <a:cubicBezTo>
                  <a:pt x="11866" y="17493"/>
                  <a:pt x="11221" y="17478"/>
                  <a:pt x="11186" y="17443"/>
                </a:cubicBezTo>
                <a:cubicBezTo>
                  <a:pt x="11152" y="17409"/>
                  <a:pt x="11130" y="16619"/>
                  <a:pt x="11131" y="15701"/>
                </a:cubicBezTo>
                <a:lnTo>
                  <a:pt x="11131" y="14031"/>
                </a:lnTo>
                <a:lnTo>
                  <a:pt x="12548" y="12615"/>
                </a:lnTo>
                <a:cubicBezTo>
                  <a:pt x="13327" y="11840"/>
                  <a:pt x="13978" y="11268"/>
                  <a:pt x="14001" y="11326"/>
                </a:cubicBezTo>
                <a:close/>
                <a:moveTo>
                  <a:pt x="10285" y="15156"/>
                </a:moveTo>
                <a:cubicBezTo>
                  <a:pt x="10391" y="15154"/>
                  <a:pt x="10448" y="15227"/>
                  <a:pt x="10506" y="15374"/>
                </a:cubicBezTo>
                <a:cubicBezTo>
                  <a:pt x="10608" y="15637"/>
                  <a:pt x="10653" y="16171"/>
                  <a:pt x="10598" y="16554"/>
                </a:cubicBezTo>
                <a:cubicBezTo>
                  <a:pt x="10521" y="17090"/>
                  <a:pt x="10270" y="17264"/>
                  <a:pt x="9530" y="17334"/>
                </a:cubicBezTo>
                <a:cubicBezTo>
                  <a:pt x="8156" y="17466"/>
                  <a:pt x="8096" y="17043"/>
                  <a:pt x="9291" y="15901"/>
                </a:cubicBezTo>
                <a:cubicBezTo>
                  <a:pt x="9826" y="15390"/>
                  <a:pt x="10108" y="15160"/>
                  <a:pt x="10285" y="15156"/>
                </a:cubicBezTo>
                <a:close/>
                <a:moveTo>
                  <a:pt x="3036" y="17952"/>
                </a:moveTo>
                <a:cubicBezTo>
                  <a:pt x="2980" y="17950"/>
                  <a:pt x="2923" y="17954"/>
                  <a:pt x="2870" y="17970"/>
                </a:cubicBezTo>
                <a:cubicBezTo>
                  <a:pt x="2855" y="17974"/>
                  <a:pt x="2848" y="17982"/>
                  <a:pt x="2833" y="17988"/>
                </a:cubicBezTo>
                <a:cubicBezTo>
                  <a:pt x="2799" y="18002"/>
                  <a:pt x="2753" y="18021"/>
                  <a:pt x="2723" y="18042"/>
                </a:cubicBezTo>
                <a:cubicBezTo>
                  <a:pt x="2699" y="18059"/>
                  <a:pt x="2687" y="18076"/>
                  <a:pt x="2668" y="18097"/>
                </a:cubicBezTo>
                <a:cubicBezTo>
                  <a:pt x="2663" y="18102"/>
                  <a:pt x="2654" y="18110"/>
                  <a:pt x="2649" y="18115"/>
                </a:cubicBezTo>
                <a:cubicBezTo>
                  <a:pt x="2623" y="18146"/>
                  <a:pt x="2592" y="18185"/>
                  <a:pt x="2576" y="18224"/>
                </a:cubicBezTo>
                <a:cubicBezTo>
                  <a:pt x="2572" y="18233"/>
                  <a:pt x="2579" y="18233"/>
                  <a:pt x="2576" y="18242"/>
                </a:cubicBezTo>
                <a:cubicBezTo>
                  <a:pt x="2562" y="18284"/>
                  <a:pt x="2557" y="18320"/>
                  <a:pt x="2557" y="18369"/>
                </a:cubicBezTo>
                <a:cubicBezTo>
                  <a:pt x="2557" y="18437"/>
                  <a:pt x="2556" y="18522"/>
                  <a:pt x="2576" y="18587"/>
                </a:cubicBezTo>
                <a:cubicBezTo>
                  <a:pt x="2596" y="18651"/>
                  <a:pt x="2638" y="18702"/>
                  <a:pt x="2668" y="18732"/>
                </a:cubicBezTo>
                <a:cubicBezTo>
                  <a:pt x="2698" y="18762"/>
                  <a:pt x="2740" y="18787"/>
                  <a:pt x="2797" y="18805"/>
                </a:cubicBezTo>
                <a:cubicBezTo>
                  <a:pt x="2910" y="18839"/>
                  <a:pt x="3061" y="18844"/>
                  <a:pt x="3183" y="18823"/>
                </a:cubicBezTo>
                <a:cubicBezTo>
                  <a:pt x="3213" y="18818"/>
                  <a:pt x="3231" y="18814"/>
                  <a:pt x="3257" y="18805"/>
                </a:cubicBezTo>
                <a:cubicBezTo>
                  <a:pt x="3282" y="18796"/>
                  <a:pt x="3311" y="18781"/>
                  <a:pt x="3330" y="18768"/>
                </a:cubicBezTo>
                <a:cubicBezTo>
                  <a:pt x="3519" y="18641"/>
                  <a:pt x="3564" y="18365"/>
                  <a:pt x="3422" y="18151"/>
                </a:cubicBezTo>
                <a:cubicBezTo>
                  <a:pt x="3394" y="18109"/>
                  <a:pt x="3348" y="18072"/>
                  <a:pt x="3312" y="18042"/>
                </a:cubicBezTo>
                <a:cubicBezTo>
                  <a:pt x="3302" y="18034"/>
                  <a:pt x="3304" y="18031"/>
                  <a:pt x="3293" y="18024"/>
                </a:cubicBezTo>
                <a:cubicBezTo>
                  <a:pt x="3264" y="18005"/>
                  <a:pt x="3233" y="18000"/>
                  <a:pt x="3201" y="17988"/>
                </a:cubicBezTo>
                <a:cubicBezTo>
                  <a:pt x="3190" y="17984"/>
                  <a:pt x="3176" y="17973"/>
                  <a:pt x="3165" y="17970"/>
                </a:cubicBezTo>
                <a:cubicBezTo>
                  <a:pt x="3122" y="17957"/>
                  <a:pt x="3079" y="17953"/>
                  <a:pt x="3036" y="17952"/>
                </a:cubicBezTo>
                <a:close/>
                <a:moveTo>
                  <a:pt x="6881" y="18206"/>
                </a:moveTo>
                <a:lnTo>
                  <a:pt x="14001" y="18242"/>
                </a:lnTo>
                <a:lnTo>
                  <a:pt x="21103" y="18260"/>
                </a:lnTo>
                <a:lnTo>
                  <a:pt x="21103" y="19603"/>
                </a:lnTo>
                <a:lnTo>
                  <a:pt x="21103" y="20947"/>
                </a:lnTo>
                <a:lnTo>
                  <a:pt x="12695" y="20983"/>
                </a:lnTo>
                <a:cubicBezTo>
                  <a:pt x="8072" y="20995"/>
                  <a:pt x="4276" y="20969"/>
                  <a:pt x="4250" y="20928"/>
                </a:cubicBezTo>
                <a:cubicBezTo>
                  <a:pt x="4225" y="20888"/>
                  <a:pt x="4800" y="20257"/>
                  <a:pt x="5538" y="19531"/>
                </a:cubicBezTo>
                <a:lnTo>
                  <a:pt x="6881" y="18206"/>
                </a:lnTo>
                <a:close/>
                <a:moveTo>
                  <a:pt x="19723" y="19131"/>
                </a:moveTo>
                <a:cubicBezTo>
                  <a:pt x="19281" y="19101"/>
                  <a:pt x="19017" y="19669"/>
                  <a:pt x="19447" y="19966"/>
                </a:cubicBezTo>
                <a:cubicBezTo>
                  <a:pt x="19559" y="20043"/>
                  <a:pt x="19681" y="20093"/>
                  <a:pt x="19723" y="20093"/>
                </a:cubicBezTo>
                <a:cubicBezTo>
                  <a:pt x="20179" y="20093"/>
                  <a:pt x="20341" y="19372"/>
                  <a:pt x="19926" y="19186"/>
                </a:cubicBezTo>
                <a:cubicBezTo>
                  <a:pt x="19857" y="19155"/>
                  <a:pt x="19787" y="19136"/>
                  <a:pt x="19723" y="19131"/>
                </a:cubicBezTo>
                <a:close/>
                <a:moveTo>
                  <a:pt x="644" y="19730"/>
                </a:moveTo>
                <a:cubicBezTo>
                  <a:pt x="828" y="19712"/>
                  <a:pt x="1084" y="19794"/>
                  <a:pt x="1380" y="19985"/>
                </a:cubicBezTo>
                <a:cubicBezTo>
                  <a:pt x="1788" y="20248"/>
                  <a:pt x="2042" y="20582"/>
                  <a:pt x="1950" y="20729"/>
                </a:cubicBezTo>
                <a:cubicBezTo>
                  <a:pt x="1682" y="21156"/>
                  <a:pt x="609" y="21042"/>
                  <a:pt x="423" y="20565"/>
                </a:cubicBezTo>
                <a:cubicBezTo>
                  <a:pt x="229" y="20068"/>
                  <a:pt x="337" y="19761"/>
                  <a:pt x="644" y="19730"/>
                </a:cubicBezTo>
                <a:close/>
              </a:path>
            </a:pathLst>
          </a:custGeom>
          <a:ln w="12700">
            <a:miter lim="400000"/>
          </a:ln>
        </p:spPr>
      </p:pic>
      <p:pic>
        <p:nvPicPr>
          <p:cNvPr id="845" name="Screen Shot 2017-05-23 at 1.33.17 PM.png" descr="Screen Shot 2017-05-23 at 1.33.17 PM.png"/>
          <p:cNvPicPr>
            <a:picLocks noChangeAspect="1"/>
          </p:cNvPicPr>
          <p:nvPr/>
        </p:nvPicPr>
        <p:blipFill>
          <a:blip r:embed="rId14">
            <a:alphaModFix amt="70000"/>
          </a:blip>
          <a:srcRect l="13042" t="8139" r="9799" b="8122"/>
          <a:stretch>
            <a:fillRect/>
          </a:stretch>
        </p:blipFill>
        <p:spPr>
          <a:xfrm>
            <a:off x="493139" y="3994121"/>
            <a:ext cx="232967" cy="2361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8850" y="617"/>
                </a:moveTo>
                <a:cubicBezTo>
                  <a:pt x="11144" y="611"/>
                  <a:pt x="13238" y="612"/>
                  <a:pt x="14774" y="617"/>
                </a:cubicBezTo>
                <a:cubicBezTo>
                  <a:pt x="16310" y="622"/>
                  <a:pt x="17277" y="640"/>
                  <a:pt x="17313" y="653"/>
                </a:cubicBezTo>
                <a:cubicBezTo>
                  <a:pt x="17403" y="687"/>
                  <a:pt x="17014" y="1112"/>
                  <a:pt x="16080" y="2033"/>
                </a:cubicBezTo>
                <a:lnTo>
                  <a:pt x="14719" y="3376"/>
                </a:lnTo>
                <a:lnTo>
                  <a:pt x="7635" y="3376"/>
                </a:lnTo>
                <a:cubicBezTo>
                  <a:pt x="1904" y="3376"/>
                  <a:pt x="533" y="3361"/>
                  <a:pt x="497" y="3267"/>
                </a:cubicBezTo>
                <a:cubicBezTo>
                  <a:pt x="472" y="3203"/>
                  <a:pt x="464" y="2577"/>
                  <a:pt x="478" y="1888"/>
                </a:cubicBezTo>
                <a:lnTo>
                  <a:pt x="497" y="635"/>
                </a:lnTo>
                <a:lnTo>
                  <a:pt x="8850" y="617"/>
                </a:lnTo>
                <a:close/>
                <a:moveTo>
                  <a:pt x="19834" y="617"/>
                </a:moveTo>
                <a:cubicBezTo>
                  <a:pt x="19990" y="612"/>
                  <a:pt x="20187" y="610"/>
                  <a:pt x="20386" y="617"/>
                </a:cubicBezTo>
                <a:lnTo>
                  <a:pt x="21103" y="635"/>
                </a:lnTo>
                <a:lnTo>
                  <a:pt x="21140" y="1398"/>
                </a:lnTo>
                <a:cubicBezTo>
                  <a:pt x="21155" y="1813"/>
                  <a:pt x="21126" y="2192"/>
                  <a:pt x="21085" y="2233"/>
                </a:cubicBezTo>
                <a:cubicBezTo>
                  <a:pt x="21043" y="2274"/>
                  <a:pt x="20648" y="1949"/>
                  <a:pt x="20202" y="1507"/>
                </a:cubicBezTo>
                <a:cubicBezTo>
                  <a:pt x="19604" y="915"/>
                  <a:pt x="19418" y="674"/>
                  <a:pt x="19521" y="635"/>
                </a:cubicBezTo>
                <a:cubicBezTo>
                  <a:pt x="19559" y="621"/>
                  <a:pt x="19678" y="622"/>
                  <a:pt x="19834" y="617"/>
                </a:cubicBezTo>
                <a:close/>
                <a:moveTo>
                  <a:pt x="18399" y="726"/>
                </a:moveTo>
                <a:lnTo>
                  <a:pt x="19687" y="1997"/>
                </a:lnTo>
                <a:lnTo>
                  <a:pt x="20974" y="3249"/>
                </a:lnTo>
                <a:lnTo>
                  <a:pt x="12051" y="12034"/>
                </a:lnTo>
                <a:lnTo>
                  <a:pt x="3146" y="20819"/>
                </a:lnTo>
                <a:lnTo>
                  <a:pt x="1895" y="19585"/>
                </a:lnTo>
                <a:lnTo>
                  <a:pt x="644" y="18351"/>
                </a:lnTo>
                <a:lnTo>
                  <a:pt x="9530" y="9548"/>
                </a:lnTo>
                <a:lnTo>
                  <a:pt x="18399" y="726"/>
                </a:lnTo>
                <a:close/>
                <a:moveTo>
                  <a:pt x="1858" y="1307"/>
                </a:moveTo>
                <a:cubicBezTo>
                  <a:pt x="1403" y="1307"/>
                  <a:pt x="1198" y="1763"/>
                  <a:pt x="1509" y="2069"/>
                </a:cubicBezTo>
                <a:cubicBezTo>
                  <a:pt x="1587" y="2147"/>
                  <a:pt x="1740" y="2214"/>
                  <a:pt x="1858" y="2214"/>
                </a:cubicBezTo>
                <a:cubicBezTo>
                  <a:pt x="2101" y="2214"/>
                  <a:pt x="2373" y="1999"/>
                  <a:pt x="2373" y="1797"/>
                </a:cubicBezTo>
                <a:cubicBezTo>
                  <a:pt x="2373" y="1494"/>
                  <a:pt x="2173" y="1307"/>
                  <a:pt x="1858" y="1307"/>
                </a:cubicBezTo>
                <a:close/>
                <a:moveTo>
                  <a:pt x="18472" y="2777"/>
                </a:moveTo>
                <a:cubicBezTo>
                  <a:pt x="18418" y="2774"/>
                  <a:pt x="18374" y="2798"/>
                  <a:pt x="18325" y="2813"/>
                </a:cubicBezTo>
                <a:cubicBezTo>
                  <a:pt x="18311" y="2818"/>
                  <a:pt x="18284" y="2826"/>
                  <a:pt x="18270" y="2832"/>
                </a:cubicBezTo>
                <a:cubicBezTo>
                  <a:pt x="18238" y="2845"/>
                  <a:pt x="18206" y="2848"/>
                  <a:pt x="18178" y="2868"/>
                </a:cubicBezTo>
                <a:cubicBezTo>
                  <a:pt x="18161" y="2880"/>
                  <a:pt x="18156" y="2908"/>
                  <a:pt x="18141" y="2922"/>
                </a:cubicBezTo>
                <a:cubicBezTo>
                  <a:pt x="18120" y="2942"/>
                  <a:pt x="18103" y="2955"/>
                  <a:pt x="18086" y="2977"/>
                </a:cubicBezTo>
                <a:cubicBezTo>
                  <a:pt x="18072" y="2994"/>
                  <a:pt x="18060" y="3013"/>
                  <a:pt x="18049" y="3031"/>
                </a:cubicBezTo>
                <a:cubicBezTo>
                  <a:pt x="18034" y="3056"/>
                  <a:pt x="18023" y="3077"/>
                  <a:pt x="18012" y="3104"/>
                </a:cubicBezTo>
                <a:cubicBezTo>
                  <a:pt x="18004" y="3124"/>
                  <a:pt x="17981" y="3156"/>
                  <a:pt x="17975" y="3176"/>
                </a:cubicBezTo>
                <a:cubicBezTo>
                  <a:pt x="17969" y="3202"/>
                  <a:pt x="17978" y="3222"/>
                  <a:pt x="17975" y="3249"/>
                </a:cubicBezTo>
                <a:cubicBezTo>
                  <a:pt x="17974" y="3272"/>
                  <a:pt x="17974" y="3298"/>
                  <a:pt x="17975" y="3322"/>
                </a:cubicBezTo>
                <a:cubicBezTo>
                  <a:pt x="17978" y="3350"/>
                  <a:pt x="17986" y="3366"/>
                  <a:pt x="17994" y="3394"/>
                </a:cubicBezTo>
                <a:cubicBezTo>
                  <a:pt x="18001" y="3417"/>
                  <a:pt x="18002" y="3445"/>
                  <a:pt x="18012" y="3467"/>
                </a:cubicBezTo>
                <a:cubicBezTo>
                  <a:pt x="18014" y="3469"/>
                  <a:pt x="18011" y="3483"/>
                  <a:pt x="18012" y="3485"/>
                </a:cubicBezTo>
                <a:cubicBezTo>
                  <a:pt x="18034" y="3528"/>
                  <a:pt x="18065" y="3555"/>
                  <a:pt x="18104" y="3594"/>
                </a:cubicBezTo>
                <a:cubicBezTo>
                  <a:pt x="18143" y="3632"/>
                  <a:pt x="18191" y="3662"/>
                  <a:pt x="18233" y="3685"/>
                </a:cubicBezTo>
                <a:cubicBezTo>
                  <a:pt x="18319" y="3730"/>
                  <a:pt x="18407" y="3750"/>
                  <a:pt x="18491" y="3739"/>
                </a:cubicBezTo>
                <a:cubicBezTo>
                  <a:pt x="18700" y="3712"/>
                  <a:pt x="18877" y="3532"/>
                  <a:pt x="18877" y="3249"/>
                </a:cubicBezTo>
                <a:cubicBezTo>
                  <a:pt x="18877" y="3126"/>
                  <a:pt x="18856" y="3040"/>
                  <a:pt x="18822" y="2977"/>
                </a:cubicBezTo>
                <a:cubicBezTo>
                  <a:pt x="18788" y="2914"/>
                  <a:pt x="18744" y="2871"/>
                  <a:pt x="18656" y="2832"/>
                </a:cubicBezTo>
                <a:cubicBezTo>
                  <a:pt x="18597" y="2805"/>
                  <a:pt x="18529" y="2780"/>
                  <a:pt x="18472" y="2777"/>
                </a:cubicBezTo>
                <a:close/>
                <a:moveTo>
                  <a:pt x="12437" y="4120"/>
                </a:moveTo>
                <a:cubicBezTo>
                  <a:pt x="13136" y="4107"/>
                  <a:pt x="13740" y="4135"/>
                  <a:pt x="13781" y="4175"/>
                </a:cubicBezTo>
                <a:cubicBezTo>
                  <a:pt x="13821" y="4215"/>
                  <a:pt x="13254" y="4824"/>
                  <a:pt x="12529" y="5536"/>
                </a:cubicBezTo>
                <a:cubicBezTo>
                  <a:pt x="11595" y="6455"/>
                  <a:pt x="11205" y="6793"/>
                  <a:pt x="11168" y="6698"/>
                </a:cubicBezTo>
                <a:cubicBezTo>
                  <a:pt x="11139" y="6624"/>
                  <a:pt x="11136" y="6019"/>
                  <a:pt x="11150" y="5355"/>
                </a:cubicBezTo>
                <a:lnTo>
                  <a:pt x="11168" y="4138"/>
                </a:lnTo>
                <a:lnTo>
                  <a:pt x="12437" y="4120"/>
                </a:lnTo>
                <a:close/>
                <a:moveTo>
                  <a:pt x="497" y="4138"/>
                </a:moveTo>
                <a:lnTo>
                  <a:pt x="1858" y="4138"/>
                </a:lnTo>
                <a:lnTo>
                  <a:pt x="3238" y="4138"/>
                </a:lnTo>
                <a:lnTo>
                  <a:pt x="3257" y="9402"/>
                </a:lnTo>
                <a:lnTo>
                  <a:pt x="3275" y="14666"/>
                </a:lnTo>
                <a:lnTo>
                  <a:pt x="1913" y="16009"/>
                </a:lnTo>
                <a:cubicBezTo>
                  <a:pt x="978" y="16930"/>
                  <a:pt x="531" y="17315"/>
                  <a:pt x="497" y="17226"/>
                </a:cubicBezTo>
                <a:cubicBezTo>
                  <a:pt x="469" y="17154"/>
                  <a:pt x="465" y="14178"/>
                  <a:pt x="478" y="10618"/>
                </a:cubicBezTo>
                <a:lnTo>
                  <a:pt x="497" y="4138"/>
                </a:lnTo>
                <a:close/>
                <a:moveTo>
                  <a:pt x="4048" y="4138"/>
                </a:moveTo>
                <a:lnTo>
                  <a:pt x="5464" y="4138"/>
                </a:lnTo>
                <a:lnTo>
                  <a:pt x="6881" y="4138"/>
                </a:lnTo>
                <a:lnTo>
                  <a:pt x="6899" y="7605"/>
                </a:lnTo>
                <a:lnTo>
                  <a:pt x="6936" y="11072"/>
                </a:lnTo>
                <a:lnTo>
                  <a:pt x="5520" y="12452"/>
                </a:lnTo>
                <a:cubicBezTo>
                  <a:pt x="4553" y="13403"/>
                  <a:pt x="4101" y="13811"/>
                  <a:pt x="4066" y="13722"/>
                </a:cubicBezTo>
                <a:cubicBezTo>
                  <a:pt x="4038" y="13651"/>
                  <a:pt x="4016" y="11453"/>
                  <a:pt x="4029" y="8858"/>
                </a:cubicBezTo>
                <a:lnTo>
                  <a:pt x="4048" y="4138"/>
                </a:lnTo>
                <a:close/>
                <a:moveTo>
                  <a:pt x="7617" y="4138"/>
                </a:moveTo>
                <a:lnTo>
                  <a:pt x="9015" y="4138"/>
                </a:lnTo>
                <a:lnTo>
                  <a:pt x="10432" y="4138"/>
                </a:lnTo>
                <a:lnTo>
                  <a:pt x="10469" y="5863"/>
                </a:lnTo>
                <a:lnTo>
                  <a:pt x="10487" y="7569"/>
                </a:lnTo>
                <a:lnTo>
                  <a:pt x="9071" y="8949"/>
                </a:lnTo>
                <a:cubicBezTo>
                  <a:pt x="8098" y="9905"/>
                  <a:pt x="7652" y="10291"/>
                  <a:pt x="7617" y="10201"/>
                </a:cubicBezTo>
                <a:cubicBezTo>
                  <a:pt x="7589" y="10129"/>
                  <a:pt x="7567" y="8746"/>
                  <a:pt x="7580" y="7115"/>
                </a:cubicBezTo>
                <a:lnTo>
                  <a:pt x="7617" y="4138"/>
                </a:lnTo>
                <a:close/>
                <a:moveTo>
                  <a:pt x="21103" y="4302"/>
                </a:moveTo>
                <a:cubicBezTo>
                  <a:pt x="21126" y="4360"/>
                  <a:pt x="21135" y="7343"/>
                  <a:pt x="21122" y="10927"/>
                </a:cubicBezTo>
                <a:lnTo>
                  <a:pt x="21103" y="17443"/>
                </a:lnTo>
                <a:lnTo>
                  <a:pt x="19742" y="17480"/>
                </a:lnTo>
                <a:cubicBezTo>
                  <a:pt x="18987" y="17493"/>
                  <a:pt x="18323" y="17478"/>
                  <a:pt x="18288" y="17443"/>
                </a:cubicBezTo>
                <a:cubicBezTo>
                  <a:pt x="18254" y="17409"/>
                  <a:pt x="18232" y="15044"/>
                  <a:pt x="18233" y="12198"/>
                </a:cubicBezTo>
                <a:lnTo>
                  <a:pt x="18233" y="7025"/>
                </a:lnTo>
                <a:lnTo>
                  <a:pt x="19650" y="5609"/>
                </a:lnTo>
                <a:cubicBezTo>
                  <a:pt x="20429" y="4834"/>
                  <a:pt x="21081" y="4244"/>
                  <a:pt x="21103" y="4302"/>
                </a:cubicBezTo>
                <a:close/>
                <a:moveTo>
                  <a:pt x="17552" y="7823"/>
                </a:moveTo>
                <a:cubicBezTo>
                  <a:pt x="17575" y="7882"/>
                  <a:pt x="17584" y="10068"/>
                  <a:pt x="17571" y="12688"/>
                </a:cubicBezTo>
                <a:lnTo>
                  <a:pt x="17552" y="17443"/>
                </a:lnTo>
                <a:lnTo>
                  <a:pt x="16172" y="17480"/>
                </a:lnTo>
                <a:cubicBezTo>
                  <a:pt x="15417" y="17493"/>
                  <a:pt x="14772" y="17478"/>
                  <a:pt x="14737" y="17443"/>
                </a:cubicBezTo>
                <a:cubicBezTo>
                  <a:pt x="14703" y="17409"/>
                  <a:pt x="14681" y="15841"/>
                  <a:pt x="14682" y="13958"/>
                </a:cubicBezTo>
                <a:lnTo>
                  <a:pt x="14682" y="10528"/>
                </a:lnTo>
                <a:lnTo>
                  <a:pt x="16099" y="9112"/>
                </a:lnTo>
                <a:cubicBezTo>
                  <a:pt x="16878" y="8337"/>
                  <a:pt x="17530" y="7765"/>
                  <a:pt x="17552" y="7823"/>
                </a:cubicBezTo>
                <a:close/>
                <a:moveTo>
                  <a:pt x="14001" y="11326"/>
                </a:moveTo>
                <a:cubicBezTo>
                  <a:pt x="14024" y="11385"/>
                  <a:pt x="14033" y="12775"/>
                  <a:pt x="14020" y="14430"/>
                </a:cubicBezTo>
                <a:lnTo>
                  <a:pt x="14001" y="17443"/>
                </a:lnTo>
                <a:lnTo>
                  <a:pt x="12621" y="17480"/>
                </a:lnTo>
                <a:cubicBezTo>
                  <a:pt x="11866" y="17493"/>
                  <a:pt x="11221" y="17478"/>
                  <a:pt x="11186" y="17443"/>
                </a:cubicBezTo>
                <a:cubicBezTo>
                  <a:pt x="11152" y="17409"/>
                  <a:pt x="11130" y="16619"/>
                  <a:pt x="11131" y="15701"/>
                </a:cubicBezTo>
                <a:lnTo>
                  <a:pt x="11131" y="14031"/>
                </a:lnTo>
                <a:lnTo>
                  <a:pt x="12548" y="12615"/>
                </a:lnTo>
                <a:cubicBezTo>
                  <a:pt x="13327" y="11840"/>
                  <a:pt x="13978" y="11268"/>
                  <a:pt x="14001" y="11326"/>
                </a:cubicBezTo>
                <a:close/>
                <a:moveTo>
                  <a:pt x="10285" y="15156"/>
                </a:moveTo>
                <a:cubicBezTo>
                  <a:pt x="10391" y="15154"/>
                  <a:pt x="10448" y="15227"/>
                  <a:pt x="10506" y="15374"/>
                </a:cubicBezTo>
                <a:cubicBezTo>
                  <a:pt x="10608" y="15637"/>
                  <a:pt x="10653" y="16171"/>
                  <a:pt x="10598" y="16554"/>
                </a:cubicBezTo>
                <a:cubicBezTo>
                  <a:pt x="10521" y="17090"/>
                  <a:pt x="10270" y="17264"/>
                  <a:pt x="9530" y="17334"/>
                </a:cubicBezTo>
                <a:cubicBezTo>
                  <a:pt x="8156" y="17466"/>
                  <a:pt x="8096" y="17043"/>
                  <a:pt x="9291" y="15901"/>
                </a:cubicBezTo>
                <a:cubicBezTo>
                  <a:pt x="9826" y="15390"/>
                  <a:pt x="10108" y="15160"/>
                  <a:pt x="10285" y="15156"/>
                </a:cubicBezTo>
                <a:close/>
                <a:moveTo>
                  <a:pt x="3036" y="17952"/>
                </a:moveTo>
                <a:cubicBezTo>
                  <a:pt x="2980" y="17950"/>
                  <a:pt x="2923" y="17954"/>
                  <a:pt x="2870" y="17970"/>
                </a:cubicBezTo>
                <a:cubicBezTo>
                  <a:pt x="2855" y="17974"/>
                  <a:pt x="2848" y="17982"/>
                  <a:pt x="2833" y="17988"/>
                </a:cubicBezTo>
                <a:cubicBezTo>
                  <a:pt x="2799" y="18002"/>
                  <a:pt x="2753" y="18021"/>
                  <a:pt x="2723" y="18042"/>
                </a:cubicBezTo>
                <a:cubicBezTo>
                  <a:pt x="2699" y="18059"/>
                  <a:pt x="2687" y="18076"/>
                  <a:pt x="2668" y="18097"/>
                </a:cubicBezTo>
                <a:cubicBezTo>
                  <a:pt x="2663" y="18102"/>
                  <a:pt x="2654" y="18110"/>
                  <a:pt x="2649" y="18115"/>
                </a:cubicBezTo>
                <a:cubicBezTo>
                  <a:pt x="2623" y="18146"/>
                  <a:pt x="2592" y="18185"/>
                  <a:pt x="2576" y="18224"/>
                </a:cubicBezTo>
                <a:cubicBezTo>
                  <a:pt x="2572" y="18233"/>
                  <a:pt x="2579" y="18233"/>
                  <a:pt x="2576" y="18242"/>
                </a:cubicBezTo>
                <a:cubicBezTo>
                  <a:pt x="2562" y="18284"/>
                  <a:pt x="2557" y="18320"/>
                  <a:pt x="2557" y="18369"/>
                </a:cubicBezTo>
                <a:cubicBezTo>
                  <a:pt x="2557" y="18437"/>
                  <a:pt x="2556" y="18522"/>
                  <a:pt x="2576" y="18587"/>
                </a:cubicBezTo>
                <a:cubicBezTo>
                  <a:pt x="2596" y="18651"/>
                  <a:pt x="2638" y="18702"/>
                  <a:pt x="2668" y="18732"/>
                </a:cubicBezTo>
                <a:cubicBezTo>
                  <a:pt x="2698" y="18762"/>
                  <a:pt x="2740" y="18787"/>
                  <a:pt x="2797" y="18805"/>
                </a:cubicBezTo>
                <a:cubicBezTo>
                  <a:pt x="2910" y="18839"/>
                  <a:pt x="3061" y="18844"/>
                  <a:pt x="3183" y="18823"/>
                </a:cubicBezTo>
                <a:cubicBezTo>
                  <a:pt x="3213" y="18818"/>
                  <a:pt x="3231" y="18814"/>
                  <a:pt x="3257" y="18805"/>
                </a:cubicBezTo>
                <a:cubicBezTo>
                  <a:pt x="3282" y="18796"/>
                  <a:pt x="3311" y="18781"/>
                  <a:pt x="3330" y="18768"/>
                </a:cubicBezTo>
                <a:cubicBezTo>
                  <a:pt x="3519" y="18641"/>
                  <a:pt x="3564" y="18365"/>
                  <a:pt x="3422" y="18151"/>
                </a:cubicBezTo>
                <a:cubicBezTo>
                  <a:pt x="3394" y="18109"/>
                  <a:pt x="3348" y="18072"/>
                  <a:pt x="3312" y="18042"/>
                </a:cubicBezTo>
                <a:cubicBezTo>
                  <a:pt x="3302" y="18034"/>
                  <a:pt x="3304" y="18031"/>
                  <a:pt x="3293" y="18024"/>
                </a:cubicBezTo>
                <a:cubicBezTo>
                  <a:pt x="3264" y="18005"/>
                  <a:pt x="3233" y="18000"/>
                  <a:pt x="3201" y="17988"/>
                </a:cubicBezTo>
                <a:cubicBezTo>
                  <a:pt x="3190" y="17984"/>
                  <a:pt x="3176" y="17973"/>
                  <a:pt x="3165" y="17970"/>
                </a:cubicBezTo>
                <a:cubicBezTo>
                  <a:pt x="3122" y="17957"/>
                  <a:pt x="3079" y="17953"/>
                  <a:pt x="3036" y="17952"/>
                </a:cubicBezTo>
                <a:close/>
                <a:moveTo>
                  <a:pt x="6881" y="18206"/>
                </a:moveTo>
                <a:lnTo>
                  <a:pt x="14001" y="18242"/>
                </a:lnTo>
                <a:lnTo>
                  <a:pt x="21103" y="18260"/>
                </a:lnTo>
                <a:lnTo>
                  <a:pt x="21103" y="19603"/>
                </a:lnTo>
                <a:lnTo>
                  <a:pt x="21103" y="20947"/>
                </a:lnTo>
                <a:lnTo>
                  <a:pt x="12695" y="20983"/>
                </a:lnTo>
                <a:cubicBezTo>
                  <a:pt x="8072" y="20995"/>
                  <a:pt x="4276" y="20969"/>
                  <a:pt x="4250" y="20928"/>
                </a:cubicBezTo>
                <a:cubicBezTo>
                  <a:pt x="4225" y="20888"/>
                  <a:pt x="4800" y="20257"/>
                  <a:pt x="5538" y="19531"/>
                </a:cubicBezTo>
                <a:lnTo>
                  <a:pt x="6881" y="18206"/>
                </a:lnTo>
                <a:close/>
                <a:moveTo>
                  <a:pt x="19723" y="19131"/>
                </a:moveTo>
                <a:cubicBezTo>
                  <a:pt x="19281" y="19101"/>
                  <a:pt x="19017" y="19669"/>
                  <a:pt x="19447" y="19966"/>
                </a:cubicBezTo>
                <a:cubicBezTo>
                  <a:pt x="19559" y="20043"/>
                  <a:pt x="19681" y="20093"/>
                  <a:pt x="19723" y="20093"/>
                </a:cubicBezTo>
                <a:cubicBezTo>
                  <a:pt x="20179" y="20093"/>
                  <a:pt x="20341" y="19372"/>
                  <a:pt x="19926" y="19186"/>
                </a:cubicBezTo>
                <a:cubicBezTo>
                  <a:pt x="19857" y="19155"/>
                  <a:pt x="19787" y="19136"/>
                  <a:pt x="19723" y="19131"/>
                </a:cubicBezTo>
                <a:close/>
                <a:moveTo>
                  <a:pt x="644" y="19730"/>
                </a:moveTo>
                <a:cubicBezTo>
                  <a:pt x="828" y="19712"/>
                  <a:pt x="1084" y="19794"/>
                  <a:pt x="1380" y="19985"/>
                </a:cubicBezTo>
                <a:cubicBezTo>
                  <a:pt x="1788" y="20248"/>
                  <a:pt x="2042" y="20582"/>
                  <a:pt x="1950" y="20729"/>
                </a:cubicBezTo>
                <a:cubicBezTo>
                  <a:pt x="1682" y="21156"/>
                  <a:pt x="609" y="21042"/>
                  <a:pt x="423" y="20565"/>
                </a:cubicBezTo>
                <a:cubicBezTo>
                  <a:pt x="229" y="20068"/>
                  <a:pt x="337" y="19761"/>
                  <a:pt x="644" y="19730"/>
                </a:cubicBezTo>
                <a:close/>
              </a:path>
            </a:pathLst>
          </a:custGeom>
          <a:ln w="12700">
            <a:miter lim="400000"/>
          </a:ln>
        </p:spPr>
      </p:pic>
      <p:sp>
        <p:nvSpPr>
          <p:cNvPr id="846" name="Rectangle"/>
          <p:cNvSpPr/>
          <p:nvPr/>
        </p:nvSpPr>
        <p:spPr>
          <a:xfrm>
            <a:off x="4410201" y="3917078"/>
            <a:ext cx="478235"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47" name="Rectangle"/>
          <p:cNvSpPr/>
          <p:nvPr/>
        </p:nvSpPr>
        <p:spPr>
          <a:xfrm>
            <a:off x="5294691" y="3932089"/>
            <a:ext cx="54634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pic>
        <p:nvPicPr>
          <p:cNvPr id="848" name="Screen Shot 2017-05-23 at 1.13.11 PM.png" descr="Screen Shot 2017-05-23 at 1.13.11 PM.png"/>
          <p:cNvPicPr>
            <a:picLocks noChangeAspect="1"/>
          </p:cNvPicPr>
          <p:nvPr/>
        </p:nvPicPr>
        <p:blipFill>
          <a:blip r:embed="rId15">
            <a:alphaModFix amt="70000"/>
          </a:blip>
          <a:srcRect l="13210" t="37896" r="14198" b="48206"/>
          <a:stretch>
            <a:fillRect/>
          </a:stretch>
        </p:blipFill>
        <p:spPr>
          <a:xfrm>
            <a:off x="5366284" y="4077760"/>
            <a:ext cx="408540" cy="34274"/>
          </a:xfrm>
          <a:custGeom>
            <a:avLst/>
            <a:gdLst/>
            <a:ahLst/>
            <a:cxnLst>
              <a:cxn ang="0">
                <a:pos x="wd2" y="hd2"/>
              </a:cxn>
              <a:cxn ang="5400000">
                <a:pos x="wd2" y="hd2"/>
              </a:cxn>
              <a:cxn ang="10800000">
                <a:pos x="wd2" y="hd2"/>
              </a:cxn>
              <a:cxn ang="16200000">
                <a:pos x="wd2" y="hd2"/>
              </a:cxn>
            </a:cxnLst>
            <a:rect l="0" t="0" r="r" b="b"/>
            <a:pathLst>
              <a:path w="21494" h="19622" extrusionOk="0">
                <a:moveTo>
                  <a:pt x="17695" y="266"/>
                </a:moveTo>
                <a:cubicBezTo>
                  <a:pt x="16913" y="155"/>
                  <a:pt x="16488" y="1697"/>
                  <a:pt x="15701" y="7423"/>
                </a:cubicBezTo>
                <a:lnTo>
                  <a:pt x="15064" y="12081"/>
                </a:lnTo>
                <a:lnTo>
                  <a:pt x="14208" y="12081"/>
                </a:lnTo>
                <a:cubicBezTo>
                  <a:pt x="13372" y="12081"/>
                  <a:pt x="13341" y="12008"/>
                  <a:pt x="12704" y="7877"/>
                </a:cubicBezTo>
                <a:cubicBezTo>
                  <a:pt x="11758" y="1741"/>
                  <a:pt x="11395" y="426"/>
                  <a:pt x="10700" y="379"/>
                </a:cubicBezTo>
                <a:cubicBezTo>
                  <a:pt x="9968" y="330"/>
                  <a:pt x="9289" y="2526"/>
                  <a:pt x="8748" y="6741"/>
                </a:cubicBezTo>
                <a:cubicBezTo>
                  <a:pt x="7863" y="13631"/>
                  <a:pt x="6991" y="14648"/>
                  <a:pt x="6137" y="9695"/>
                </a:cubicBezTo>
                <a:cubicBezTo>
                  <a:pt x="4573" y="616"/>
                  <a:pt x="4083" y="-1010"/>
                  <a:pt x="3225" y="493"/>
                </a:cubicBezTo>
                <a:cubicBezTo>
                  <a:pt x="2673" y="1459"/>
                  <a:pt x="2272" y="3347"/>
                  <a:pt x="1794" y="7196"/>
                </a:cubicBezTo>
                <a:cubicBezTo>
                  <a:pt x="1394" y="10421"/>
                  <a:pt x="911" y="12535"/>
                  <a:pt x="573" y="12535"/>
                </a:cubicBezTo>
                <a:cubicBezTo>
                  <a:pt x="422" y="12535"/>
                  <a:pt x="226" y="12882"/>
                  <a:pt x="145" y="13217"/>
                </a:cubicBezTo>
                <a:cubicBezTo>
                  <a:pt x="-7" y="13841"/>
                  <a:pt x="-53" y="17630"/>
                  <a:pt x="72" y="19011"/>
                </a:cubicBezTo>
                <a:cubicBezTo>
                  <a:pt x="214" y="20590"/>
                  <a:pt x="1261" y="18904"/>
                  <a:pt x="1742" y="16284"/>
                </a:cubicBezTo>
                <a:cubicBezTo>
                  <a:pt x="2006" y="14844"/>
                  <a:pt x="2249" y="13154"/>
                  <a:pt x="2285" y="12535"/>
                </a:cubicBezTo>
                <a:cubicBezTo>
                  <a:pt x="2425" y="10096"/>
                  <a:pt x="3127" y="7672"/>
                  <a:pt x="3694" y="7650"/>
                </a:cubicBezTo>
                <a:cubicBezTo>
                  <a:pt x="4361" y="7625"/>
                  <a:pt x="4619" y="8425"/>
                  <a:pt x="5260" y="12989"/>
                </a:cubicBezTo>
                <a:cubicBezTo>
                  <a:pt x="5895" y="17507"/>
                  <a:pt x="6500" y="19579"/>
                  <a:pt x="7213" y="19579"/>
                </a:cubicBezTo>
                <a:cubicBezTo>
                  <a:pt x="7968" y="19579"/>
                  <a:pt x="8546" y="17447"/>
                  <a:pt x="9238" y="12194"/>
                </a:cubicBezTo>
                <a:cubicBezTo>
                  <a:pt x="9737" y="8415"/>
                  <a:pt x="9841" y="8105"/>
                  <a:pt x="10470" y="7764"/>
                </a:cubicBezTo>
                <a:cubicBezTo>
                  <a:pt x="11209" y="7362"/>
                  <a:pt x="11439" y="8137"/>
                  <a:pt x="12663" y="15830"/>
                </a:cubicBezTo>
                <a:cubicBezTo>
                  <a:pt x="13151" y="18900"/>
                  <a:pt x="13223" y="19124"/>
                  <a:pt x="14156" y="19124"/>
                </a:cubicBezTo>
                <a:cubicBezTo>
                  <a:pt x="15217" y="19124"/>
                  <a:pt x="15435" y="18273"/>
                  <a:pt x="16421" y="11285"/>
                </a:cubicBezTo>
                <a:cubicBezTo>
                  <a:pt x="16808" y="8546"/>
                  <a:pt x="16979" y="8044"/>
                  <a:pt x="17538" y="7764"/>
                </a:cubicBezTo>
                <a:cubicBezTo>
                  <a:pt x="18128" y="7468"/>
                  <a:pt x="18261" y="7809"/>
                  <a:pt x="18718" y="10490"/>
                </a:cubicBezTo>
                <a:cubicBezTo>
                  <a:pt x="19971" y="17836"/>
                  <a:pt x="20249" y="19056"/>
                  <a:pt x="20827" y="19465"/>
                </a:cubicBezTo>
                <a:cubicBezTo>
                  <a:pt x="21316" y="19812"/>
                  <a:pt x="21421" y="19579"/>
                  <a:pt x="21474" y="18102"/>
                </a:cubicBezTo>
                <a:cubicBezTo>
                  <a:pt x="21547" y="16060"/>
                  <a:pt x="21411" y="13146"/>
                  <a:pt x="21224" y="12876"/>
                </a:cubicBezTo>
                <a:cubicBezTo>
                  <a:pt x="21152" y="12773"/>
                  <a:pt x="20891" y="12422"/>
                  <a:pt x="20649" y="12081"/>
                </a:cubicBezTo>
                <a:cubicBezTo>
                  <a:pt x="20364" y="11678"/>
                  <a:pt x="20039" y="10236"/>
                  <a:pt x="19720" y="7877"/>
                </a:cubicBezTo>
                <a:cubicBezTo>
                  <a:pt x="19029" y="2763"/>
                  <a:pt x="18407" y="366"/>
                  <a:pt x="17695" y="266"/>
                </a:cubicBezTo>
                <a:close/>
              </a:path>
            </a:pathLst>
          </a:custGeom>
          <a:ln w="3175">
            <a:solidFill>
              <a:srgbClr val="000000"/>
            </a:solidFill>
            <a:miter lim="400000"/>
          </a:ln>
        </p:spPr>
      </p:pic>
      <p:pic>
        <p:nvPicPr>
          <p:cNvPr id="849" name="Screen Shot 2017-05-23 at 1.13.11 PM.png" descr="Screen Shot 2017-05-23 at 1.13.11 PM.png"/>
          <p:cNvPicPr>
            <a:picLocks noChangeAspect="1"/>
          </p:cNvPicPr>
          <p:nvPr/>
        </p:nvPicPr>
        <p:blipFill>
          <a:blip r:embed="rId15">
            <a:alphaModFix amt="70000"/>
          </a:blip>
          <a:srcRect l="13210" t="37896" r="14198" b="48206"/>
          <a:stretch>
            <a:fillRect/>
          </a:stretch>
        </p:blipFill>
        <p:spPr>
          <a:xfrm>
            <a:off x="5363591" y="4118304"/>
            <a:ext cx="408540" cy="34274"/>
          </a:xfrm>
          <a:custGeom>
            <a:avLst/>
            <a:gdLst/>
            <a:ahLst/>
            <a:cxnLst>
              <a:cxn ang="0">
                <a:pos x="wd2" y="hd2"/>
              </a:cxn>
              <a:cxn ang="5400000">
                <a:pos x="wd2" y="hd2"/>
              </a:cxn>
              <a:cxn ang="10800000">
                <a:pos x="wd2" y="hd2"/>
              </a:cxn>
              <a:cxn ang="16200000">
                <a:pos x="wd2" y="hd2"/>
              </a:cxn>
            </a:cxnLst>
            <a:rect l="0" t="0" r="r" b="b"/>
            <a:pathLst>
              <a:path w="21494" h="19622" extrusionOk="0">
                <a:moveTo>
                  <a:pt x="17695" y="266"/>
                </a:moveTo>
                <a:cubicBezTo>
                  <a:pt x="16913" y="155"/>
                  <a:pt x="16488" y="1697"/>
                  <a:pt x="15701" y="7423"/>
                </a:cubicBezTo>
                <a:lnTo>
                  <a:pt x="15064" y="12081"/>
                </a:lnTo>
                <a:lnTo>
                  <a:pt x="14208" y="12081"/>
                </a:lnTo>
                <a:cubicBezTo>
                  <a:pt x="13372" y="12081"/>
                  <a:pt x="13341" y="12008"/>
                  <a:pt x="12704" y="7877"/>
                </a:cubicBezTo>
                <a:cubicBezTo>
                  <a:pt x="11758" y="1741"/>
                  <a:pt x="11395" y="426"/>
                  <a:pt x="10700" y="379"/>
                </a:cubicBezTo>
                <a:cubicBezTo>
                  <a:pt x="9968" y="330"/>
                  <a:pt x="9289" y="2526"/>
                  <a:pt x="8748" y="6741"/>
                </a:cubicBezTo>
                <a:cubicBezTo>
                  <a:pt x="7863" y="13631"/>
                  <a:pt x="6991" y="14648"/>
                  <a:pt x="6137" y="9695"/>
                </a:cubicBezTo>
                <a:cubicBezTo>
                  <a:pt x="4573" y="616"/>
                  <a:pt x="4083" y="-1010"/>
                  <a:pt x="3225" y="493"/>
                </a:cubicBezTo>
                <a:cubicBezTo>
                  <a:pt x="2673" y="1459"/>
                  <a:pt x="2272" y="3347"/>
                  <a:pt x="1794" y="7196"/>
                </a:cubicBezTo>
                <a:cubicBezTo>
                  <a:pt x="1394" y="10421"/>
                  <a:pt x="911" y="12535"/>
                  <a:pt x="573" y="12535"/>
                </a:cubicBezTo>
                <a:cubicBezTo>
                  <a:pt x="422" y="12535"/>
                  <a:pt x="226" y="12882"/>
                  <a:pt x="145" y="13217"/>
                </a:cubicBezTo>
                <a:cubicBezTo>
                  <a:pt x="-7" y="13841"/>
                  <a:pt x="-53" y="17630"/>
                  <a:pt x="72" y="19011"/>
                </a:cubicBezTo>
                <a:cubicBezTo>
                  <a:pt x="214" y="20590"/>
                  <a:pt x="1261" y="18904"/>
                  <a:pt x="1742" y="16284"/>
                </a:cubicBezTo>
                <a:cubicBezTo>
                  <a:pt x="2006" y="14844"/>
                  <a:pt x="2249" y="13154"/>
                  <a:pt x="2285" y="12535"/>
                </a:cubicBezTo>
                <a:cubicBezTo>
                  <a:pt x="2425" y="10096"/>
                  <a:pt x="3127" y="7672"/>
                  <a:pt x="3694" y="7650"/>
                </a:cubicBezTo>
                <a:cubicBezTo>
                  <a:pt x="4361" y="7625"/>
                  <a:pt x="4619" y="8425"/>
                  <a:pt x="5260" y="12989"/>
                </a:cubicBezTo>
                <a:cubicBezTo>
                  <a:pt x="5895" y="17507"/>
                  <a:pt x="6500" y="19579"/>
                  <a:pt x="7213" y="19579"/>
                </a:cubicBezTo>
                <a:cubicBezTo>
                  <a:pt x="7968" y="19579"/>
                  <a:pt x="8546" y="17447"/>
                  <a:pt x="9238" y="12194"/>
                </a:cubicBezTo>
                <a:cubicBezTo>
                  <a:pt x="9737" y="8415"/>
                  <a:pt x="9841" y="8105"/>
                  <a:pt x="10470" y="7764"/>
                </a:cubicBezTo>
                <a:cubicBezTo>
                  <a:pt x="11209" y="7362"/>
                  <a:pt x="11439" y="8137"/>
                  <a:pt x="12663" y="15830"/>
                </a:cubicBezTo>
                <a:cubicBezTo>
                  <a:pt x="13151" y="18900"/>
                  <a:pt x="13223" y="19124"/>
                  <a:pt x="14156" y="19124"/>
                </a:cubicBezTo>
                <a:cubicBezTo>
                  <a:pt x="15217" y="19124"/>
                  <a:pt x="15435" y="18273"/>
                  <a:pt x="16421" y="11285"/>
                </a:cubicBezTo>
                <a:cubicBezTo>
                  <a:pt x="16808" y="8546"/>
                  <a:pt x="16979" y="8044"/>
                  <a:pt x="17538" y="7764"/>
                </a:cubicBezTo>
                <a:cubicBezTo>
                  <a:pt x="18128" y="7468"/>
                  <a:pt x="18261" y="7809"/>
                  <a:pt x="18718" y="10490"/>
                </a:cubicBezTo>
                <a:cubicBezTo>
                  <a:pt x="19971" y="17836"/>
                  <a:pt x="20249" y="19056"/>
                  <a:pt x="20827" y="19465"/>
                </a:cubicBezTo>
                <a:cubicBezTo>
                  <a:pt x="21316" y="19812"/>
                  <a:pt x="21421" y="19579"/>
                  <a:pt x="21474" y="18102"/>
                </a:cubicBezTo>
                <a:cubicBezTo>
                  <a:pt x="21547" y="16060"/>
                  <a:pt x="21411" y="13146"/>
                  <a:pt x="21224" y="12876"/>
                </a:cubicBezTo>
                <a:cubicBezTo>
                  <a:pt x="21152" y="12773"/>
                  <a:pt x="20891" y="12422"/>
                  <a:pt x="20649" y="12081"/>
                </a:cubicBezTo>
                <a:cubicBezTo>
                  <a:pt x="20364" y="11678"/>
                  <a:pt x="20039" y="10236"/>
                  <a:pt x="19720" y="7877"/>
                </a:cubicBezTo>
                <a:cubicBezTo>
                  <a:pt x="19029" y="2763"/>
                  <a:pt x="18407" y="366"/>
                  <a:pt x="17695" y="266"/>
                </a:cubicBezTo>
                <a:close/>
              </a:path>
            </a:pathLst>
          </a:custGeom>
          <a:ln w="3175">
            <a:solidFill>
              <a:srgbClr val="000000"/>
            </a:solidFill>
            <a:miter lim="400000"/>
          </a:ln>
        </p:spPr>
      </p:pic>
      <p:pic>
        <p:nvPicPr>
          <p:cNvPr id="850" name="Screen Shot 2017-06-07 at 7.51.14 AM.png" descr="Screen Shot 2017-06-07 at 7.51.14 AM.png"/>
          <p:cNvPicPr>
            <a:picLocks noChangeAspect="1"/>
          </p:cNvPicPr>
          <p:nvPr/>
        </p:nvPicPr>
        <p:blipFill>
          <a:blip r:embed="rId16">
            <a:alphaModFix amt="70000"/>
          </a:blip>
          <a:srcRect l="8046" t="9295" r="9983" b="8051"/>
          <a:stretch>
            <a:fillRect/>
          </a:stretch>
        </p:blipFill>
        <p:spPr>
          <a:xfrm>
            <a:off x="6426263" y="4821912"/>
            <a:ext cx="182960" cy="258455"/>
          </a:xfrm>
          <a:custGeom>
            <a:avLst/>
            <a:gdLst/>
            <a:ahLst/>
            <a:cxnLst>
              <a:cxn ang="0">
                <a:pos x="wd2" y="hd2"/>
              </a:cxn>
              <a:cxn ang="5400000">
                <a:pos x="wd2" y="hd2"/>
              </a:cxn>
              <a:cxn ang="10800000">
                <a:pos x="wd2" y="hd2"/>
              </a:cxn>
              <a:cxn ang="16200000">
                <a:pos x="wd2" y="hd2"/>
              </a:cxn>
            </a:cxnLst>
            <a:rect l="0" t="0" r="r" b="b"/>
            <a:pathLst>
              <a:path w="21600" h="21553" extrusionOk="0">
                <a:moveTo>
                  <a:pt x="11409" y="5"/>
                </a:moveTo>
                <a:cubicBezTo>
                  <a:pt x="10225" y="-16"/>
                  <a:pt x="9030" y="29"/>
                  <a:pt x="7872" y="121"/>
                </a:cubicBezTo>
                <a:cubicBezTo>
                  <a:pt x="6632" y="218"/>
                  <a:pt x="6373" y="245"/>
                  <a:pt x="4943" y="468"/>
                </a:cubicBezTo>
                <a:cubicBezTo>
                  <a:pt x="2640" y="828"/>
                  <a:pt x="713" y="1612"/>
                  <a:pt x="187" y="2404"/>
                </a:cubicBezTo>
                <a:lnTo>
                  <a:pt x="0" y="2702"/>
                </a:lnTo>
                <a:lnTo>
                  <a:pt x="0" y="10794"/>
                </a:lnTo>
                <a:lnTo>
                  <a:pt x="0" y="18886"/>
                </a:lnTo>
                <a:lnTo>
                  <a:pt x="211" y="19201"/>
                </a:lnTo>
                <a:cubicBezTo>
                  <a:pt x="552" y="19718"/>
                  <a:pt x="1268" y="20131"/>
                  <a:pt x="2436" y="20508"/>
                </a:cubicBezTo>
                <a:cubicBezTo>
                  <a:pt x="3912" y="20984"/>
                  <a:pt x="5520" y="21282"/>
                  <a:pt x="7754" y="21468"/>
                </a:cubicBezTo>
                <a:cubicBezTo>
                  <a:pt x="8909" y="21564"/>
                  <a:pt x="12229" y="21584"/>
                  <a:pt x="13400" y="21501"/>
                </a:cubicBezTo>
                <a:cubicBezTo>
                  <a:pt x="16190" y="21303"/>
                  <a:pt x="18766" y="20789"/>
                  <a:pt x="20054" y="20177"/>
                </a:cubicBezTo>
                <a:cubicBezTo>
                  <a:pt x="20718" y="19861"/>
                  <a:pt x="21108" y="19565"/>
                  <a:pt x="21366" y="19184"/>
                </a:cubicBezTo>
                <a:lnTo>
                  <a:pt x="21600" y="18820"/>
                </a:lnTo>
                <a:lnTo>
                  <a:pt x="21600" y="10794"/>
                </a:lnTo>
                <a:lnTo>
                  <a:pt x="21600" y="2768"/>
                </a:lnTo>
                <a:lnTo>
                  <a:pt x="21413" y="2454"/>
                </a:lnTo>
                <a:cubicBezTo>
                  <a:pt x="21152" y="2058"/>
                  <a:pt x="20759" y="1755"/>
                  <a:pt x="20148" y="1461"/>
                </a:cubicBezTo>
                <a:cubicBezTo>
                  <a:pt x="18376" y="610"/>
                  <a:pt x="14961" y="67"/>
                  <a:pt x="11409" y="5"/>
                </a:cubicBezTo>
                <a:close/>
                <a:moveTo>
                  <a:pt x="10659" y="898"/>
                </a:moveTo>
                <a:cubicBezTo>
                  <a:pt x="14638" y="893"/>
                  <a:pt x="18540" y="1500"/>
                  <a:pt x="19866" y="2504"/>
                </a:cubicBezTo>
                <a:cubicBezTo>
                  <a:pt x="20313" y="2841"/>
                  <a:pt x="20397" y="3032"/>
                  <a:pt x="20218" y="3298"/>
                </a:cubicBezTo>
                <a:cubicBezTo>
                  <a:pt x="19739" y="4008"/>
                  <a:pt x="17397" y="4707"/>
                  <a:pt x="14384" y="5019"/>
                </a:cubicBezTo>
                <a:cubicBezTo>
                  <a:pt x="13274" y="5134"/>
                  <a:pt x="10581" y="5199"/>
                  <a:pt x="9230" y="5151"/>
                </a:cubicBezTo>
                <a:cubicBezTo>
                  <a:pt x="5901" y="5034"/>
                  <a:pt x="2609" y="4329"/>
                  <a:pt x="1616" y="3530"/>
                </a:cubicBezTo>
                <a:cubicBezTo>
                  <a:pt x="1127" y="3135"/>
                  <a:pt x="1153" y="2852"/>
                  <a:pt x="1757" y="2437"/>
                </a:cubicBezTo>
                <a:cubicBezTo>
                  <a:pt x="2403" y="1994"/>
                  <a:pt x="3707" y="1589"/>
                  <a:pt x="5435" y="1295"/>
                </a:cubicBezTo>
                <a:cubicBezTo>
                  <a:pt x="7041" y="1022"/>
                  <a:pt x="8851" y="901"/>
                  <a:pt x="10659" y="898"/>
                </a:cubicBezTo>
                <a:close/>
                <a:moveTo>
                  <a:pt x="1335" y="4622"/>
                </a:moveTo>
                <a:cubicBezTo>
                  <a:pt x="1372" y="4606"/>
                  <a:pt x="1584" y="4674"/>
                  <a:pt x="1804" y="4771"/>
                </a:cubicBezTo>
                <a:cubicBezTo>
                  <a:pt x="2580" y="5113"/>
                  <a:pt x="4168" y="5512"/>
                  <a:pt x="5552" y="5714"/>
                </a:cubicBezTo>
                <a:cubicBezTo>
                  <a:pt x="7273" y="5965"/>
                  <a:pt x="8455" y="6044"/>
                  <a:pt x="10683" y="6045"/>
                </a:cubicBezTo>
                <a:cubicBezTo>
                  <a:pt x="13014" y="6045"/>
                  <a:pt x="14014" y="5976"/>
                  <a:pt x="15884" y="5714"/>
                </a:cubicBezTo>
                <a:cubicBezTo>
                  <a:pt x="17399" y="5501"/>
                  <a:pt x="19006" y="5126"/>
                  <a:pt x="19820" y="4771"/>
                </a:cubicBezTo>
                <a:cubicBezTo>
                  <a:pt x="20027" y="4680"/>
                  <a:pt x="20228" y="4606"/>
                  <a:pt x="20265" y="4622"/>
                </a:cubicBezTo>
                <a:cubicBezTo>
                  <a:pt x="20301" y="4638"/>
                  <a:pt x="20335" y="7797"/>
                  <a:pt x="20335" y="11638"/>
                </a:cubicBezTo>
                <a:cubicBezTo>
                  <a:pt x="20335" y="19455"/>
                  <a:pt x="20392" y="18769"/>
                  <a:pt x="19679" y="19217"/>
                </a:cubicBezTo>
                <a:cubicBezTo>
                  <a:pt x="18825" y="19754"/>
                  <a:pt x="17032" y="20202"/>
                  <a:pt x="14525" y="20508"/>
                </a:cubicBezTo>
                <a:cubicBezTo>
                  <a:pt x="13888" y="20586"/>
                  <a:pt x="13099" y="20613"/>
                  <a:pt x="11315" y="20624"/>
                </a:cubicBezTo>
                <a:cubicBezTo>
                  <a:pt x="10011" y="20632"/>
                  <a:pt x="8737" y="20636"/>
                  <a:pt x="8504" y="20624"/>
                </a:cubicBezTo>
                <a:cubicBezTo>
                  <a:pt x="7128" y="20553"/>
                  <a:pt x="4656" y="20203"/>
                  <a:pt x="3842" y="19962"/>
                </a:cubicBezTo>
                <a:cubicBezTo>
                  <a:pt x="2406" y="19537"/>
                  <a:pt x="1797" y="19271"/>
                  <a:pt x="1476" y="18936"/>
                </a:cubicBezTo>
                <a:lnTo>
                  <a:pt x="1265" y="18704"/>
                </a:lnTo>
                <a:lnTo>
                  <a:pt x="1265" y="16851"/>
                </a:lnTo>
                <a:cubicBezTo>
                  <a:pt x="1265" y="15825"/>
                  <a:pt x="1283" y="14968"/>
                  <a:pt x="1312" y="14948"/>
                </a:cubicBezTo>
                <a:cubicBezTo>
                  <a:pt x="1341" y="14927"/>
                  <a:pt x="1541" y="14987"/>
                  <a:pt x="1734" y="15080"/>
                </a:cubicBezTo>
                <a:cubicBezTo>
                  <a:pt x="2908" y="15649"/>
                  <a:pt x="5136" y="16103"/>
                  <a:pt x="7661" y="16305"/>
                </a:cubicBezTo>
                <a:cubicBezTo>
                  <a:pt x="9918" y="16485"/>
                  <a:pt x="13671" y="16419"/>
                  <a:pt x="15439" y="16156"/>
                </a:cubicBezTo>
                <a:cubicBezTo>
                  <a:pt x="15969" y="16077"/>
                  <a:pt x="16095" y="16006"/>
                  <a:pt x="16095" y="15825"/>
                </a:cubicBezTo>
                <a:cubicBezTo>
                  <a:pt x="16095" y="15554"/>
                  <a:pt x="15913" y="15533"/>
                  <a:pt x="14923" y="15643"/>
                </a:cubicBezTo>
                <a:cubicBezTo>
                  <a:pt x="13471" y="15803"/>
                  <a:pt x="12362" y="15858"/>
                  <a:pt x="10894" y="15858"/>
                </a:cubicBezTo>
                <a:cubicBezTo>
                  <a:pt x="6685" y="15857"/>
                  <a:pt x="3122" y="15252"/>
                  <a:pt x="1640" y="14286"/>
                </a:cubicBezTo>
                <a:lnTo>
                  <a:pt x="1265" y="14038"/>
                </a:lnTo>
                <a:lnTo>
                  <a:pt x="1265" y="13260"/>
                </a:lnTo>
                <a:cubicBezTo>
                  <a:pt x="1265" y="12824"/>
                  <a:pt x="1282" y="12437"/>
                  <a:pt x="1312" y="12416"/>
                </a:cubicBezTo>
                <a:cubicBezTo>
                  <a:pt x="1342" y="12395"/>
                  <a:pt x="1484" y="12448"/>
                  <a:pt x="1616" y="12515"/>
                </a:cubicBezTo>
                <a:cubicBezTo>
                  <a:pt x="2048" y="12733"/>
                  <a:pt x="3413" y="13148"/>
                  <a:pt x="4193" y="13310"/>
                </a:cubicBezTo>
                <a:cubicBezTo>
                  <a:pt x="7243" y="13940"/>
                  <a:pt x="11706" y="14081"/>
                  <a:pt x="15134" y="13657"/>
                </a:cubicBezTo>
                <a:cubicBezTo>
                  <a:pt x="15978" y="13553"/>
                  <a:pt x="16095" y="13508"/>
                  <a:pt x="16095" y="13310"/>
                </a:cubicBezTo>
                <a:cubicBezTo>
                  <a:pt x="16095" y="13038"/>
                  <a:pt x="15913" y="13016"/>
                  <a:pt x="14923" y="13127"/>
                </a:cubicBezTo>
                <a:cubicBezTo>
                  <a:pt x="12790" y="13367"/>
                  <a:pt x="10414" y="13415"/>
                  <a:pt x="8176" y="13260"/>
                </a:cubicBezTo>
                <a:cubicBezTo>
                  <a:pt x="5203" y="13054"/>
                  <a:pt x="2802" y="12513"/>
                  <a:pt x="1687" y="11804"/>
                </a:cubicBezTo>
                <a:lnTo>
                  <a:pt x="1265" y="11539"/>
                </a:lnTo>
                <a:lnTo>
                  <a:pt x="1265" y="8097"/>
                </a:lnTo>
                <a:cubicBezTo>
                  <a:pt x="1265" y="6206"/>
                  <a:pt x="1299" y="4638"/>
                  <a:pt x="1335" y="4622"/>
                </a:cubicBezTo>
                <a:close/>
                <a:moveTo>
                  <a:pt x="6302" y="8196"/>
                </a:moveTo>
                <a:cubicBezTo>
                  <a:pt x="6006" y="8213"/>
                  <a:pt x="5974" y="8237"/>
                  <a:pt x="5951" y="8411"/>
                </a:cubicBezTo>
                <a:cubicBezTo>
                  <a:pt x="5932" y="8548"/>
                  <a:pt x="5958" y="8620"/>
                  <a:pt x="6068" y="8659"/>
                </a:cubicBezTo>
                <a:cubicBezTo>
                  <a:pt x="6235" y="8720"/>
                  <a:pt x="8065" y="8895"/>
                  <a:pt x="8809" y="8924"/>
                </a:cubicBezTo>
                <a:cubicBezTo>
                  <a:pt x="9940" y="8969"/>
                  <a:pt x="10304" y="8960"/>
                  <a:pt x="10402" y="8891"/>
                </a:cubicBezTo>
                <a:cubicBezTo>
                  <a:pt x="10557" y="8781"/>
                  <a:pt x="10527" y="8509"/>
                  <a:pt x="10355" y="8461"/>
                </a:cubicBezTo>
                <a:cubicBezTo>
                  <a:pt x="10273" y="8438"/>
                  <a:pt x="9672" y="8389"/>
                  <a:pt x="9020" y="8362"/>
                </a:cubicBezTo>
                <a:cubicBezTo>
                  <a:pt x="8367" y="8334"/>
                  <a:pt x="7573" y="8284"/>
                  <a:pt x="7239" y="8246"/>
                </a:cubicBezTo>
                <a:cubicBezTo>
                  <a:pt x="6905" y="8208"/>
                  <a:pt x="6480" y="8186"/>
                  <a:pt x="6302" y="8196"/>
                </a:cubicBezTo>
                <a:close/>
                <a:moveTo>
                  <a:pt x="4732" y="9288"/>
                </a:moveTo>
                <a:cubicBezTo>
                  <a:pt x="4425" y="9269"/>
                  <a:pt x="4311" y="9352"/>
                  <a:pt x="4311" y="9570"/>
                </a:cubicBezTo>
                <a:cubicBezTo>
                  <a:pt x="4311" y="9704"/>
                  <a:pt x="4365" y="9769"/>
                  <a:pt x="4545" y="9818"/>
                </a:cubicBezTo>
                <a:cubicBezTo>
                  <a:pt x="4967" y="9933"/>
                  <a:pt x="6622" y="10157"/>
                  <a:pt x="7614" y="10232"/>
                </a:cubicBezTo>
                <a:cubicBezTo>
                  <a:pt x="8150" y="10272"/>
                  <a:pt x="8645" y="10304"/>
                  <a:pt x="8692" y="10314"/>
                </a:cubicBezTo>
                <a:cubicBezTo>
                  <a:pt x="8738" y="10325"/>
                  <a:pt x="9412" y="10345"/>
                  <a:pt x="10191" y="10347"/>
                </a:cubicBezTo>
                <a:cubicBezTo>
                  <a:pt x="11508" y="10352"/>
                  <a:pt x="11609" y="10339"/>
                  <a:pt x="11690" y="10232"/>
                </a:cubicBezTo>
                <a:cubicBezTo>
                  <a:pt x="11749" y="10155"/>
                  <a:pt x="11745" y="10052"/>
                  <a:pt x="11690" y="9950"/>
                </a:cubicBezTo>
                <a:lnTo>
                  <a:pt x="11620" y="9801"/>
                </a:lnTo>
                <a:lnTo>
                  <a:pt x="10495" y="9801"/>
                </a:lnTo>
                <a:cubicBezTo>
                  <a:pt x="8886" y="9801"/>
                  <a:pt x="6492" y="9593"/>
                  <a:pt x="5107" y="9338"/>
                </a:cubicBezTo>
                <a:cubicBezTo>
                  <a:pt x="4954" y="9310"/>
                  <a:pt x="4835" y="9295"/>
                  <a:pt x="4732" y="9288"/>
                </a:cubicBezTo>
                <a:close/>
                <a:moveTo>
                  <a:pt x="3046" y="10347"/>
                </a:moveTo>
                <a:cubicBezTo>
                  <a:pt x="2847" y="10347"/>
                  <a:pt x="2599" y="10595"/>
                  <a:pt x="2671" y="10728"/>
                </a:cubicBezTo>
                <a:cubicBezTo>
                  <a:pt x="2811" y="10986"/>
                  <a:pt x="5171" y="11452"/>
                  <a:pt x="7333" y="11655"/>
                </a:cubicBezTo>
                <a:cubicBezTo>
                  <a:pt x="8694" y="11782"/>
                  <a:pt x="12758" y="11831"/>
                  <a:pt x="13049" y="11721"/>
                </a:cubicBezTo>
                <a:cubicBezTo>
                  <a:pt x="13239" y="11649"/>
                  <a:pt x="13271" y="11322"/>
                  <a:pt x="13096" y="11274"/>
                </a:cubicBezTo>
                <a:cubicBezTo>
                  <a:pt x="13035" y="11258"/>
                  <a:pt x="11938" y="11235"/>
                  <a:pt x="10636" y="11224"/>
                </a:cubicBezTo>
                <a:cubicBezTo>
                  <a:pt x="8290" y="11205"/>
                  <a:pt x="7406" y="11154"/>
                  <a:pt x="5880" y="10927"/>
                </a:cubicBezTo>
                <a:cubicBezTo>
                  <a:pt x="4949" y="10788"/>
                  <a:pt x="3968" y="10590"/>
                  <a:pt x="3561" y="10463"/>
                </a:cubicBezTo>
                <a:cubicBezTo>
                  <a:pt x="3357" y="10400"/>
                  <a:pt x="3132" y="10347"/>
                  <a:pt x="3046" y="10347"/>
                </a:cubicBezTo>
                <a:close/>
                <a:moveTo>
                  <a:pt x="4592" y="14137"/>
                </a:moveTo>
                <a:cubicBezTo>
                  <a:pt x="4424" y="14155"/>
                  <a:pt x="4352" y="14211"/>
                  <a:pt x="4334" y="14319"/>
                </a:cubicBezTo>
                <a:cubicBezTo>
                  <a:pt x="4300" y="14526"/>
                  <a:pt x="4431" y="14645"/>
                  <a:pt x="4732" y="14683"/>
                </a:cubicBezTo>
                <a:cubicBezTo>
                  <a:pt x="4859" y="14699"/>
                  <a:pt x="5338" y="14762"/>
                  <a:pt x="5810" y="14832"/>
                </a:cubicBezTo>
                <a:cubicBezTo>
                  <a:pt x="6282" y="14902"/>
                  <a:pt x="7107" y="15002"/>
                  <a:pt x="7637" y="15047"/>
                </a:cubicBezTo>
                <a:cubicBezTo>
                  <a:pt x="8167" y="15093"/>
                  <a:pt x="9269" y="15126"/>
                  <a:pt x="10097" y="15130"/>
                </a:cubicBezTo>
                <a:cubicBezTo>
                  <a:pt x="11587" y="15137"/>
                  <a:pt x="11620" y="15131"/>
                  <a:pt x="11690" y="14997"/>
                </a:cubicBezTo>
                <a:cubicBezTo>
                  <a:pt x="11767" y="14851"/>
                  <a:pt x="11718" y="14720"/>
                  <a:pt x="11573" y="14650"/>
                </a:cubicBezTo>
                <a:cubicBezTo>
                  <a:pt x="11523" y="14626"/>
                  <a:pt x="10991" y="14601"/>
                  <a:pt x="10402" y="14600"/>
                </a:cubicBezTo>
                <a:cubicBezTo>
                  <a:pt x="8853" y="14599"/>
                  <a:pt x="6822" y="14437"/>
                  <a:pt x="5412" y="14203"/>
                </a:cubicBezTo>
                <a:cubicBezTo>
                  <a:pt x="5023" y="14139"/>
                  <a:pt x="4759" y="14119"/>
                  <a:pt x="4592" y="14137"/>
                </a:cubicBezTo>
                <a:close/>
                <a:moveTo>
                  <a:pt x="6325" y="17016"/>
                </a:moveTo>
                <a:cubicBezTo>
                  <a:pt x="5992" y="17033"/>
                  <a:pt x="5975" y="17037"/>
                  <a:pt x="5951" y="17215"/>
                </a:cubicBezTo>
                <a:cubicBezTo>
                  <a:pt x="5932" y="17351"/>
                  <a:pt x="5958" y="17423"/>
                  <a:pt x="6068" y="17463"/>
                </a:cubicBezTo>
                <a:cubicBezTo>
                  <a:pt x="6247" y="17529"/>
                  <a:pt x="7270" y="17643"/>
                  <a:pt x="8293" y="17711"/>
                </a:cubicBezTo>
                <a:cubicBezTo>
                  <a:pt x="9216" y="17773"/>
                  <a:pt x="10207" y="17791"/>
                  <a:pt x="10378" y="17744"/>
                </a:cubicBezTo>
                <a:cubicBezTo>
                  <a:pt x="10569" y="17693"/>
                  <a:pt x="10548" y="17317"/>
                  <a:pt x="10355" y="17265"/>
                </a:cubicBezTo>
                <a:cubicBezTo>
                  <a:pt x="10274" y="17243"/>
                  <a:pt x="9649" y="17211"/>
                  <a:pt x="8949" y="17182"/>
                </a:cubicBezTo>
                <a:cubicBezTo>
                  <a:pt x="8250" y="17153"/>
                  <a:pt x="7438" y="17103"/>
                  <a:pt x="7169" y="17066"/>
                </a:cubicBezTo>
                <a:cubicBezTo>
                  <a:pt x="6899" y="17029"/>
                  <a:pt x="6522" y="17006"/>
                  <a:pt x="6325" y="17016"/>
                </a:cubicBezTo>
                <a:close/>
                <a:moveTo>
                  <a:pt x="3444" y="17943"/>
                </a:moveTo>
                <a:cubicBezTo>
                  <a:pt x="3271" y="17963"/>
                  <a:pt x="3210" y="18043"/>
                  <a:pt x="3233" y="18208"/>
                </a:cubicBezTo>
                <a:cubicBezTo>
                  <a:pt x="3256" y="18375"/>
                  <a:pt x="3305" y="18424"/>
                  <a:pt x="3678" y="18522"/>
                </a:cubicBezTo>
                <a:cubicBezTo>
                  <a:pt x="4562" y="18755"/>
                  <a:pt x="6210" y="19002"/>
                  <a:pt x="7754" y="19135"/>
                </a:cubicBezTo>
                <a:cubicBezTo>
                  <a:pt x="8405" y="19190"/>
                  <a:pt x="9401" y="19201"/>
                  <a:pt x="11058" y="19184"/>
                </a:cubicBezTo>
                <a:cubicBezTo>
                  <a:pt x="14141" y="19152"/>
                  <a:pt x="14474" y="19115"/>
                  <a:pt x="14478" y="18787"/>
                </a:cubicBezTo>
                <a:cubicBezTo>
                  <a:pt x="14481" y="18580"/>
                  <a:pt x="14207" y="18551"/>
                  <a:pt x="12721" y="18622"/>
                </a:cubicBezTo>
                <a:cubicBezTo>
                  <a:pt x="9605" y="18770"/>
                  <a:pt x="6231" y="18528"/>
                  <a:pt x="4053" y="18009"/>
                </a:cubicBezTo>
                <a:cubicBezTo>
                  <a:pt x="3894" y="17971"/>
                  <a:pt x="3765" y="17954"/>
                  <a:pt x="3655" y="17943"/>
                </a:cubicBezTo>
                <a:cubicBezTo>
                  <a:pt x="3572" y="17934"/>
                  <a:pt x="3501" y="17936"/>
                  <a:pt x="3444" y="17943"/>
                </a:cubicBezTo>
                <a:close/>
              </a:path>
            </a:pathLst>
          </a:custGeom>
          <a:ln w="12700">
            <a:miter lim="400000"/>
          </a:ln>
        </p:spPr>
      </p:pic>
      <p:pic>
        <p:nvPicPr>
          <p:cNvPr id="851" name="Screen Shot 2017-06-07 at 7.51.14 AM.png" descr="Screen Shot 2017-06-07 at 7.51.14 AM.png"/>
          <p:cNvPicPr>
            <a:picLocks noChangeAspect="1"/>
          </p:cNvPicPr>
          <p:nvPr/>
        </p:nvPicPr>
        <p:blipFill>
          <a:blip r:embed="rId16">
            <a:alphaModFix amt="70000"/>
          </a:blip>
          <a:srcRect l="8046" t="9295" r="9983" b="8051"/>
          <a:stretch>
            <a:fillRect/>
          </a:stretch>
        </p:blipFill>
        <p:spPr>
          <a:xfrm>
            <a:off x="5482731" y="5313446"/>
            <a:ext cx="182960" cy="258455"/>
          </a:xfrm>
          <a:custGeom>
            <a:avLst/>
            <a:gdLst/>
            <a:ahLst/>
            <a:cxnLst>
              <a:cxn ang="0">
                <a:pos x="wd2" y="hd2"/>
              </a:cxn>
              <a:cxn ang="5400000">
                <a:pos x="wd2" y="hd2"/>
              </a:cxn>
              <a:cxn ang="10800000">
                <a:pos x="wd2" y="hd2"/>
              </a:cxn>
              <a:cxn ang="16200000">
                <a:pos x="wd2" y="hd2"/>
              </a:cxn>
            </a:cxnLst>
            <a:rect l="0" t="0" r="r" b="b"/>
            <a:pathLst>
              <a:path w="21600" h="21553" extrusionOk="0">
                <a:moveTo>
                  <a:pt x="11409" y="5"/>
                </a:moveTo>
                <a:cubicBezTo>
                  <a:pt x="10225" y="-16"/>
                  <a:pt x="9030" y="29"/>
                  <a:pt x="7872" y="121"/>
                </a:cubicBezTo>
                <a:cubicBezTo>
                  <a:pt x="6632" y="218"/>
                  <a:pt x="6373" y="245"/>
                  <a:pt x="4943" y="468"/>
                </a:cubicBezTo>
                <a:cubicBezTo>
                  <a:pt x="2640" y="828"/>
                  <a:pt x="713" y="1612"/>
                  <a:pt x="187" y="2404"/>
                </a:cubicBezTo>
                <a:lnTo>
                  <a:pt x="0" y="2702"/>
                </a:lnTo>
                <a:lnTo>
                  <a:pt x="0" y="10794"/>
                </a:lnTo>
                <a:lnTo>
                  <a:pt x="0" y="18886"/>
                </a:lnTo>
                <a:lnTo>
                  <a:pt x="211" y="19201"/>
                </a:lnTo>
                <a:cubicBezTo>
                  <a:pt x="552" y="19718"/>
                  <a:pt x="1268" y="20131"/>
                  <a:pt x="2436" y="20508"/>
                </a:cubicBezTo>
                <a:cubicBezTo>
                  <a:pt x="3912" y="20984"/>
                  <a:pt x="5520" y="21282"/>
                  <a:pt x="7754" y="21468"/>
                </a:cubicBezTo>
                <a:cubicBezTo>
                  <a:pt x="8909" y="21564"/>
                  <a:pt x="12229" y="21584"/>
                  <a:pt x="13400" y="21501"/>
                </a:cubicBezTo>
                <a:cubicBezTo>
                  <a:pt x="16190" y="21303"/>
                  <a:pt x="18766" y="20789"/>
                  <a:pt x="20054" y="20177"/>
                </a:cubicBezTo>
                <a:cubicBezTo>
                  <a:pt x="20718" y="19861"/>
                  <a:pt x="21108" y="19565"/>
                  <a:pt x="21366" y="19184"/>
                </a:cubicBezTo>
                <a:lnTo>
                  <a:pt x="21600" y="18820"/>
                </a:lnTo>
                <a:lnTo>
                  <a:pt x="21600" y="10794"/>
                </a:lnTo>
                <a:lnTo>
                  <a:pt x="21600" y="2768"/>
                </a:lnTo>
                <a:lnTo>
                  <a:pt x="21413" y="2454"/>
                </a:lnTo>
                <a:cubicBezTo>
                  <a:pt x="21152" y="2058"/>
                  <a:pt x="20759" y="1755"/>
                  <a:pt x="20148" y="1461"/>
                </a:cubicBezTo>
                <a:cubicBezTo>
                  <a:pt x="18376" y="610"/>
                  <a:pt x="14961" y="67"/>
                  <a:pt x="11409" y="5"/>
                </a:cubicBezTo>
                <a:close/>
                <a:moveTo>
                  <a:pt x="10659" y="898"/>
                </a:moveTo>
                <a:cubicBezTo>
                  <a:pt x="14638" y="893"/>
                  <a:pt x="18540" y="1500"/>
                  <a:pt x="19866" y="2504"/>
                </a:cubicBezTo>
                <a:cubicBezTo>
                  <a:pt x="20313" y="2841"/>
                  <a:pt x="20397" y="3032"/>
                  <a:pt x="20218" y="3298"/>
                </a:cubicBezTo>
                <a:cubicBezTo>
                  <a:pt x="19739" y="4008"/>
                  <a:pt x="17397" y="4707"/>
                  <a:pt x="14384" y="5019"/>
                </a:cubicBezTo>
                <a:cubicBezTo>
                  <a:pt x="13274" y="5134"/>
                  <a:pt x="10581" y="5199"/>
                  <a:pt x="9230" y="5151"/>
                </a:cubicBezTo>
                <a:cubicBezTo>
                  <a:pt x="5901" y="5034"/>
                  <a:pt x="2609" y="4329"/>
                  <a:pt x="1616" y="3530"/>
                </a:cubicBezTo>
                <a:cubicBezTo>
                  <a:pt x="1127" y="3135"/>
                  <a:pt x="1153" y="2852"/>
                  <a:pt x="1757" y="2437"/>
                </a:cubicBezTo>
                <a:cubicBezTo>
                  <a:pt x="2403" y="1994"/>
                  <a:pt x="3707" y="1589"/>
                  <a:pt x="5435" y="1295"/>
                </a:cubicBezTo>
                <a:cubicBezTo>
                  <a:pt x="7041" y="1022"/>
                  <a:pt x="8851" y="901"/>
                  <a:pt x="10659" y="898"/>
                </a:cubicBezTo>
                <a:close/>
                <a:moveTo>
                  <a:pt x="1335" y="4622"/>
                </a:moveTo>
                <a:cubicBezTo>
                  <a:pt x="1372" y="4606"/>
                  <a:pt x="1584" y="4674"/>
                  <a:pt x="1804" y="4771"/>
                </a:cubicBezTo>
                <a:cubicBezTo>
                  <a:pt x="2580" y="5113"/>
                  <a:pt x="4168" y="5512"/>
                  <a:pt x="5552" y="5714"/>
                </a:cubicBezTo>
                <a:cubicBezTo>
                  <a:pt x="7273" y="5965"/>
                  <a:pt x="8455" y="6044"/>
                  <a:pt x="10683" y="6045"/>
                </a:cubicBezTo>
                <a:cubicBezTo>
                  <a:pt x="13014" y="6045"/>
                  <a:pt x="14014" y="5976"/>
                  <a:pt x="15884" y="5714"/>
                </a:cubicBezTo>
                <a:cubicBezTo>
                  <a:pt x="17399" y="5501"/>
                  <a:pt x="19006" y="5126"/>
                  <a:pt x="19820" y="4771"/>
                </a:cubicBezTo>
                <a:cubicBezTo>
                  <a:pt x="20027" y="4680"/>
                  <a:pt x="20228" y="4606"/>
                  <a:pt x="20265" y="4622"/>
                </a:cubicBezTo>
                <a:cubicBezTo>
                  <a:pt x="20301" y="4638"/>
                  <a:pt x="20335" y="7797"/>
                  <a:pt x="20335" y="11638"/>
                </a:cubicBezTo>
                <a:cubicBezTo>
                  <a:pt x="20335" y="19455"/>
                  <a:pt x="20392" y="18769"/>
                  <a:pt x="19679" y="19217"/>
                </a:cubicBezTo>
                <a:cubicBezTo>
                  <a:pt x="18825" y="19754"/>
                  <a:pt x="17032" y="20202"/>
                  <a:pt x="14525" y="20508"/>
                </a:cubicBezTo>
                <a:cubicBezTo>
                  <a:pt x="13888" y="20586"/>
                  <a:pt x="13099" y="20613"/>
                  <a:pt x="11315" y="20624"/>
                </a:cubicBezTo>
                <a:cubicBezTo>
                  <a:pt x="10011" y="20632"/>
                  <a:pt x="8737" y="20636"/>
                  <a:pt x="8504" y="20624"/>
                </a:cubicBezTo>
                <a:cubicBezTo>
                  <a:pt x="7128" y="20553"/>
                  <a:pt x="4656" y="20203"/>
                  <a:pt x="3842" y="19962"/>
                </a:cubicBezTo>
                <a:cubicBezTo>
                  <a:pt x="2406" y="19537"/>
                  <a:pt x="1797" y="19271"/>
                  <a:pt x="1476" y="18936"/>
                </a:cubicBezTo>
                <a:lnTo>
                  <a:pt x="1265" y="18704"/>
                </a:lnTo>
                <a:lnTo>
                  <a:pt x="1265" y="16851"/>
                </a:lnTo>
                <a:cubicBezTo>
                  <a:pt x="1265" y="15825"/>
                  <a:pt x="1283" y="14968"/>
                  <a:pt x="1312" y="14948"/>
                </a:cubicBezTo>
                <a:cubicBezTo>
                  <a:pt x="1341" y="14927"/>
                  <a:pt x="1541" y="14987"/>
                  <a:pt x="1734" y="15080"/>
                </a:cubicBezTo>
                <a:cubicBezTo>
                  <a:pt x="2908" y="15649"/>
                  <a:pt x="5136" y="16103"/>
                  <a:pt x="7661" y="16305"/>
                </a:cubicBezTo>
                <a:cubicBezTo>
                  <a:pt x="9918" y="16485"/>
                  <a:pt x="13671" y="16419"/>
                  <a:pt x="15439" y="16156"/>
                </a:cubicBezTo>
                <a:cubicBezTo>
                  <a:pt x="15969" y="16077"/>
                  <a:pt x="16095" y="16006"/>
                  <a:pt x="16095" y="15825"/>
                </a:cubicBezTo>
                <a:cubicBezTo>
                  <a:pt x="16095" y="15554"/>
                  <a:pt x="15913" y="15533"/>
                  <a:pt x="14923" y="15643"/>
                </a:cubicBezTo>
                <a:cubicBezTo>
                  <a:pt x="13471" y="15803"/>
                  <a:pt x="12362" y="15858"/>
                  <a:pt x="10894" y="15858"/>
                </a:cubicBezTo>
                <a:cubicBezTo>
                  <a:pt x="6685" y="15857"/>
                  <a:pt x="3122" y="15252"/>
                  <a:pt x="1640" y="14286"/>
                </a:cubicBezTo>
                <a:lnTo>
                  <a:pt x="1265" y="14038"/>
                </a:lnTo>
                <a:lnTo>
                  <a:pt x="1265" y="13260"/>
                </a:lnTo>
                <a:cubicBezTo>
                  <a:pt x="1265" y="12824"/>
                  <a:pt x="1282" y="12437"/>
                  <a:pt x="1312" y="12416"/>
                </a:cubicBezTo>
                <a:cubicBezTo>
                  <a:pt x="1342" y="12395"/>
                  <a:pt x="1484" y="12448"/>
                  <a:pt x="1616" y="12515"/>
                </a:cubicBezTo>
                <a:cubicBezTo>
                  <a:pt x="2048" y="12733"/>
                  <a:pt x="3413" y="13148"/>
                  <a:pt x="4193" y="13310"/>
                </a:cubicBezTo>
                <a:cubicBezTo>
                  <a:pt x="7243" y="13940"/>
                  <a:pt x="11706" y="14081"/>
                  <a:pt x="15134" y="13657"/>
                </a:cubicBezTo>
                <a:cubicBezTo>
                  <a:pt x="15978" y="13553"/>
                  <a:pt x="16095" y="13508"/>
                  <a:pt x="16095" y="13310"/>
                </a:cubicBezTo>
                <a:cubicBezTo>
                  <a:pt x="16095" y="13038"/>
                  <a:pt x="15913" y="13016"/>
                  <a:pt x="14923" y="13127"/>
                </a:cubicBezTo>
                <a:cubicBezTo>
                  <a:pt x="12790" y="13367"/>
                  <a:pt x="10414" y="13415"/>
                  <a:pt x="8176" y="13260"/>
                </a:cubicBezTo>
                <a:cubicBezTo>
                  <a:pt x="5203" y="13054"/>
                  <a:pt x="2802" y="12513"/>
                  <a:pt x="1687" y="11804"/>
                </a:cubicBezTo>
                <a:lnTo>
                  <a:pt x="1265" y="11539"/>
                </a:lnTo>
                <a:lnTo>
                  <a:pt x="1265" y="8097"/>
                </a:lnTo>
                <a:cubicBezTo>
                  <a:pt x="1265" y="6206"/>
                  <a:pt x="1299" y="4638"/>
                  <a:pt x="1335" y="4622"/>
                </a:cubicBezTo>
                <a:close/>
                <a:moveTo>
                  <a:pt x="6302" y="8196"/>
                </a:moveTo>
                <a:cubicBezTo>
                  <a:pt x="6006" y="8213"/>
                  <a:pt x="5974" y="8237"/>
                  <a:pt x="5951" y="8411"/>
                </a:cubicBezTo>
                <a:cubicBezTo>
                  <a:pt x="5932" y="8548"/>
                  <a:pt x="5958" y="8620"/>
                  <a:pt x="6068" y="8659"/>
                </a:cubicBezTo>
                <a:cubicBezTo>
                  <a:pt x="6235" y="8720"/>
                  <a:pt x="8065" y="8895"/>
                  <a:pt x="8809" y="8924"/>
                </a:cubicBezTo>
                <a:cubicBezTo>
                  <a:pt x="9940" y="8969"/>
                  <a:pt x="10304" y="8960"/>
                  <a:pt x="10402" y="8891"/>
                </a:cubicBezTo>
                <a:cubicBezTo>
                  <a:pt x="10557" y="8781"/>
                  <a:pt x="10527" y="8509"/>
                  <a:pt x="10355" y="8461"/>
                </a:cubicBezTo>
                <a:cubicBezTo>
                  <a:pt x="10273" y="8438"/>
                  <a:pt x="9672" y="8389"/>
                  <a:pt x="9020" y="8362"/>
                </a:cubicBezTo>
                <a:cubicBezTo>
                  <a:pt x="8367" y="8334"/>
                  <a:pt x="7573" y="8284"/>
                  <a:pt x="7239" y="8246"/>
                </a:cubicBezTo>
                <a:cubicBezTo>
                  <a:pt x="6905" y="8208"/>
                  <a:pt x="6480" y="8186"/>
                  <a:pt x="6302" y="8196"/>
                </a:cubicBezTo>
                <a:close/>
                <a:moveTo>
                  <a:pt x="4732" y="9288"/>
                </a:moveTo>
                <a:cubicBezTo>
                  <a:pt x="4425" y="9269"/>
                  <a:pt x="4311" y="9352"/>
                  <a:pt x="4311" y="9570"/>
                </a:cubicBezTo>
                <a:cubicBezTo>
                  <a:pt x="4311" y="9704"/>
                  <a:pt x="4365" y="9769"/>
                  <a:pt x="4545" y="9818"/>
                </a:cubicBezTo>
                <a:cubicBezTo>
                  <a:pt x="4967" y="9933"/>
                  <a:pt x="6622" y="10157"/>
                  <a:pt x="7614" y="10232"/>
                </a:cubicBezTo>
                <a:cubicBezTo>
                  <a:pt x="8150" y="10272"/>
                  <a:pt x="8645" y="10304"/>
                  <a:pt x="8692" y="10314"/>
                </a:cubicBezTo>
                <a:cubicBezTo>
                  <a:pt x="8738" y="10325"/>
                  <a:pt x="9412" y="10345"/>
                  <a:pt x="10191" y="10347"/>
                </a:cubicBezTo>
                <a:cubicBezTo>
                  <a:pt x="11508" y="10352"/>
                  <a:pt x="11609" y="10339"/>
                  <a:pt x="11690" y="10232"/>
                </a:cubicBezTo>
                <a:cubicBezTo>
                  <a:pt x="11749" y="10155"/>
                  <a:pt x="11745" y="10052"/>
                  <a:pt x="11690" y="9950"/>
                </a:cubicBezTo>
                <a:lnTo>
                  <a:pt x="11620" y="9801"/>
                </a:lnTo>
                <a:lnTo>
                  <a:pt x="10495" y="9801"/>
                </a:lnTo>
                <a:cubicBezTo>
                  <a:pt x="8886" y="9801"/>
                  <a:pt x="6492" y="9593"/>
                  <a:pt x="5107" y="9338"/>
                </a:cubicBezTo>
                <a:cubicBezTo>
                  <a:pt x="4954" y="9310"/>
                  <a:pt x="4835" y="9295"/>
                  <a:pt x="4732" y="9288"/>
                </a:cubicBezTo>
                <a:close/>
                <a:moveTo>
                  <a:pt x="3046" y="10347"/>
                </a:moveTo>
                <a:cubicBezTo>
                  <a:pt x="2847" y="10347"/>
                  <a:pt x="2599" y="10595"/>
                  <a:pt x="2671" y="10728"/>
                </a:cubicBezTo>
                <a:cubicBezTo>
                  <a:pt x="2811" y="10986"/>
                  <a:pt x="5171" y="11452"/>
                  <a:pt x="7333" y="11655"/>
                </a:cubicBezTo>
                <a:cubicBezTo>
                  <a:pt x="8694" y="11782"/>
                  <a:pt x="12758" y="11831"/>
                  <a:pt x="13049" y="11721"/>
                </a:cubicBezTo>
                <a:cubicBezTo>
                  <a:pt x="13239" y="11649"/>
                  <a:pt x="13271" y="11322"/>
                  <a:pt x="13096" y="11274"/>
                </a:cubicBezTo>
                <a:cubicBezTo>
                  <a:pt x="13035" y="11258"/>
                  <a:pt x="11938" y="11235"/>
                  <a:pt x="10636" y="11224"/>
                </a:cubicBezTo>
                <a:cubicBezTo>
                  <a:pt x="8290" y="11205"/>
                  <a:pt x="7406" y="11154"/>
                  <a:pt x="5880" y="10927"/>
                </a:cubicBezTo>
                <a:cubicBezTo>
                  <a:pt x="4949" y="10788"/>
                  <a:pt x="3968" y="10590"/>
                  <a:pt x="3561" y="10463"/>
                </a:cubicBezTo>
                <a:cubicBezTo>
                  <a:pt x="3357" y="10400"/>
                  <a:pt x="3132" y="10347"/>
                  <a:pt x="3046" y="10347"/>
                </a:cubicBezTo>
                <a:close/>
                <a:moveTo>
                  <a:pt x="4592" y="14137"/>
                </a:moveTo>
                <a:cubicBezTo>
                  <a:pt x="4424" y="14155"/>
                  <a:pt x="4352" y="14211"/>
                  <a:pt x="4334" y="14319"/>
                </a:cubicBezTo>
                <a:cubicBezTo>
                  <a:pt x="4300" y="14526"/>
                  <a:pt x="4431" y="14645"/>
                  <a:pt x="4732" y="14683"/>
                </a:cubicBezTo>
                <a:cubicBezTo>
                  <a:pt x="4859" y="14699"/>
                  <a:pt x="5338" y="14762"/>
                  <a:pt x="5810" y="14832"/>
                </a:cubicBezTo>
                <a:cubicBezTo>
                  <a:pt x="6282" y="14902"/>
                  <a:pt x="7107" y="15002"/>
                  <a:pt x="7637" y="15047"/>
                </a:cubicBezTo>
                <a:cubicBezTo>
                  <a:pt x="8167" y="15093"/>
                  <a:pt x="9269" y="15126"/>
                  <a:pt x="10097" y="15130"/>
                </a:cubicBezTo>
                <a:cubicBezTo>
                  <a:pt x="11587" y="15137"/>
                  <a:pt x="11620" y="15131"/>
                  <a:pt x="11690" y="14997"/>
                </a:cubicBezTo>
                <a:cubicBezTo>
                  <a:pt x="11767" y="14851"/>
                  <a:pt x="11718" y="14720"/>
                  <a:pt x="11573" y="14650"/>
                </a:cubicBezTo>
                <a:cubicBezTo>
                  <a:pt x="11523" y="14626"/>
                  <a:pt x="10991" y="14601"/>
                  <a:pt x="10402" y="14600"/>
                </a:cubicBezTo>
                <a:cubicBezTo>
                  <a:pt x="8853" y="14599"/>
                  <a:pt x="6822" y="14437"/>
                  <a:pt x="5412" y="14203"/>
                </a:cubicBezTo>
                <a:cubicBezTo>
                  <a:pt x="5023" y="14139"/>
                  <a:pt x="4759" y="14119"/>
                  <a:pt x="4592" y="14137"/>
                </a:cubicBezTo>
                <a:close/>
                <a:moveTo>
                  <a:pt x="6325" y="17016"/>
                </a:moveTo>
                <a:cubicBezTo>
                  <a:pt x="5992" y="17033"/>
                  <a:pt x="5975" y="17037"/>
                  <a:pt x="5951" y="17215"/>
                </a:cubicBezTo>
                <a:cubicBezTo>
                  <a:pt x="5932" y="17351"/>
                  <a:pt x="5958" y="17423"/>
                  <a:pt x="6068" y="17463"/>
                </a:cubicBezTo>
                <a:cubicBezTo>
                  <a:pt x="6247" y="17529"/>
                  <a:pt x="7270" y="17643"/>
                  <a:pt x="8293" y="17711"/>
                </a:cubicBezTo>
                <a:cubicBezTo>
                  <a:pt x="9216" y="17773"/>
                  <a:pt x="10207" y="17791"/>
                  <a:pt x="10378" y="17744"/>
                </a:cubicBezTo>
                <a:cubicBezTo>
                  <a:pt x="10569" y="17693"/>
                  <a:pt x="10548" y="17317"/>
                  <a:pt x="10355" y="17265"/>
                </a:cubicBezTo>
                <a:cubicBezTo>
                  <a:pt x="10274" y="17243"/>
                  <a:pt x="9649" y="17211"/>
                  <a:pt x="8949" y="17182"/>
                </a:cubicBezTo>
                <a:cubicBezTo>
                  <a:pt x="8250" y="17153"/>
                  <a:pt x="7438" y="17103"/>
                  <a:pt x="7169" y="17066"/>
                </a:cubicBezTo>
                <a:cubicBezTo>
                  <a:pt x="6899" y="17029"/>
                  <a:pt x="6522" y="17006"/>
                  <a:pt x="6325" y="17016"/>
                </a:cubicBezTo>
                <a:close/>
                <a:moveTo>
                  <a:pt x="3444" y="17943"/>
                </a:moveTo>
                <a:cubicBezTo>
                  <a:pt x="3271" y="17963"/>
                  <a:pt x="3210" y="18043"/>
                  <a:pt x="3233" y="18208"/>
                </a:cubicBezTo>
                <a:cubicBezTo>
                  <a:pt x="3256" y="18375"/>
                  <a:pt x="3305" y="18424"/>
                  <a:pt x="3678" y="18522"/>
                </a:cubicBezTo>
                <a:cubicBezTo>
                  <a:pt x="4562" y="18755"/>
                  <a:pt x="6210" y="19002"/>
                  <a:pt x="7754" y="19135"/>
                </a:cubicBezTo>
                <a:cubicBezTo>
                  <a:pt x="8405" y="19190"/>
                  <a:pt x="9401" y="19201"/>
                  <a:pt x="11058" y="19184"/>
                </a:cubicBezTo>
                <a:cubicBezTo>
                  <a:pt x="14141" y="19152"/>
                  <a:pt x="14474" y="19115"/>
                  <a:pt x="14478" y="18787"/>
                </a:cubicBezTo>
                <a:cubicBezTo>
                  <a:pt x="14481" y="18580"/>
                  <a:pt x="14207" y="18551"/>
                  <a:pt x="12721" y="18622"/>
                </a:cubicBezTo>
                <a:cubicBezTo>
                  <a:pt x="9605" y="18770"/>
                  <a:pt x="6231" y="18528"/>
                  <a:pt x="4053" y="18009"/>
                </a:cubicBezTo>
                <a:cubicBezTo>
                  <a:pt x="3894" y="17971"/>
                  <a:pt x="3765" y="17954"/>
                  <a:pt x="3655" y="17943"/>
                </a:cubicBezTo>
                <a:cubicBezTo>
                  <a:pt x="3572" y="17934"/>
                  <a:pt x="3501" y="17936"/>
                  <a:pt x="3444" y="17943"/>
                </a:cubicBezTo>
                <a:close/>
              </a:path>
            </a:pathLst>
          </a:custGeom>
          <a:ln w="12700">
            <a:miter lim="400000"/>
          </a:ln>
        </p:spPr>
      </p:pic>
      <p:pic>
        <p:nvPicPr>
          <p:cNvPr id="852" name="Screen Shot 2017-06-07 at 7.51.14 AM.png" descr="Screen Shot 2017-06-07 at 7.51.14 AM.png"/>
          <p:cNvPicPr>
            <a:picLocks noChangeAspect="1"/>
          </p:cNvPicPr>
          <p:nvPr/>
        </p:nvPicPr>
        <p:blipFill>
          <a:blip r:embed="rId16">
            <a:alphaModFix amt="70000"/>
          </a:blip>
          <a:srcRect l="8046" t="9295" r="9983" b="8051"/>
          <a:stretch>
            <a:fillRect/>
          </a:stretch>
        </p:blipFill>
        <p:spPr>
          <a:xfrm>
            <a:off x="4564188" y="5313446"/>
            <a:ext cx="182960" cy="258455"/>
          </a:xfrm>
          <a:custGeom>
            <a:avLst/>
            <a:gdLst/>
            <a:ahLst/>
            <a:cxnLst>
              <a:cxn ang="0">
                <a:pos x="wd2" y="hd2"/>
              </a:cxn>
              <a:cxn ang="5400000">
                <a:pos x="wd2" y="hd2"/>
              </a:cxn>
              <a:cxn ang="10800000">
                <a:pos x="wd2" y="hd2"/>
              </a:cxn>
              <a:cxn ang="16200000">
                <a:pos x="wd2" y="hd2"/>
              </a:cxn>
            </a:cxnLst>
            <a:rect l="0" t="0" r="r" b="b"/>
            <a:pathLst>
              <a:path w="21600" h="21553" extrusionOk="0">
                <a:moveTo>
                  <a:pt x="11409" y="5"/>
                </a:moveTo>
                <a:cubicBezTo>
                  <a:pt x="10225" y="-16"/>
                  <a:pt x="9030" y="29"/>
                  <a:pt x="7872" y="121"/>
                </a:cubicBezTo>
                <a:cubicBezTo>
                  <a:pt x="6632" y="218"/>
                  <a:pt x="6373" y="245"/>
                  <a:pt x="4943" y="468"/>
                </a:cubicBezTo>
                <a:cubicBezTo>
                  <a:pt x="2640" y="828"/>
                  <a:pt x="713" y="1612"/>
                  <a:pt x="187" y="2404"/>
                </a:cubicBezTo>
                <a:lnTo>
                  <a:pt x="0" y="2702"/>
                </a:lnTo>
                <a:lnTo>
                  <a:pt x="0" y="10794"/>
                </a:lnTo>
                <a:lnTo>
                  <a:pt x="0" y="18886"/>
                </a:lnTo>
                <a:lnTo>
                  <a:pt x="211" y="19201"/>
                </a:lnTo>
                <a:cubicBezTo>
                  <a:pt x="552" y="19718"/>
                  <a:pt x="1268" y="20131"/>
                  <a:pt x="2436" y="20508"/>
                </a:cubicBezTo>
                <a:cubicBezTo>
                  <a:pt x="3912" y="20984"/>
                  <a:pt x="5520" y="21282"/>
                  <a:pt x="7754" y="21468"/>
                </a:cubicBezTo>
                <a:cubicBezTo>
                  <a:pt x="8909" y="21564"/>
                  <a:pt x="12229" y="21584"/>
                  <a:pt x="13400" y="21501"/>
                </a:cubicBezTo>
                <a:cubicBezTo>
                  <a:pt x="16190" y="21303"/>
                  <a:pt x="18766" y="20789"/>
                  <a:pt x="20054" y="20177"/>
                </a:cubicBezTo>
                <a:cubicBezTo>
                  <a:pt x="20718" y="19861"/>
                  <a:pt x="21108" y="19565"/>
                  <a:pt x="21366" y="19184"/>
                </a:cubicBezTo>
                <a:lnTo>
                  <a:pt x="21600" y="18820"/>
                </a:lnTo>
                <a:lnTo>
                  <a:pt x="21600" y="10794"/>
                </a:lnTo>
                <a:lnTo>
                  <a:pt x="21600" y="2768"/>
                </a:lnTo>
                <a:lnTo>
                  <a:pt x="21413" y="2454"/>
                </a:lnTo>
                <a:cubicBezTo>
                  <a:pt x="21152" y="2058"/>
                  <a:pt x="20759" y="1755"/>
                  <a:pt x="20148" y="1461"/>
                </a:cubicBezTo>
                <a:cubicBezTo>
                  <a:pt x="18376" y="610"/>
                  <a:pt x="14961" y="67"/>
                  <a:pt x="11409" y="5"/>
                </a:cubicBezTo>
                <a:close/>
                <a:moveTo>
                  <a:pt x="10659" y="898"/>
                </a:moveTo>
                <a:cubicBezTo>
                  <a:pt x="14638" y="893"/>
                  <a:pt x="18540" y="1500"/>
                  <a:pt x="19866" y="2504"/>
                </a:cubicBezTo>
                <a:cubicBezTo>
                  <a:pt x="20313" y="2841"/>
                  <a:pt x="20397" y="3032"/>
                  <a:pt x="20218" y="3298"/>
                </a:cubicBezTo>
                <a:cubicBezTo>
                  <a:pt x="19739" y="4008"/>
                  <a:pt x="17397" y="4707"/>
                  <a:pt x="14384" y="5019"/>
                </a:cubicBezTo>
                <a:cubicBezTo>
                  <a:pt x="13274" y="5134"/>
                  <a:pt x="10581" y="5199"/>
                  <a:pt x="9230" y="5151"/>
                </a:cubicBezTo>
                <a:cubicBezTo>
                  <a:pt x="5901" y="5034"/>
                  <a:pt x="2609" y="4329"/>
                  <a:pt x="1616" y="3530"/>
                </a:cubicBezTo>
                <a:cubicBezTo>
                  <a:pt x="1127" y="3135"/>
                  <a:pt x="1153" y="2852"/>
                  <a:pt x="1757" y="2437"/>
                </a:cubicBezTo>
                <a:cubicBezTo>
                  <a:pt x="2403" y="1994"/>
                  <a:pt x="3707" y="1589"/>
                  <a:pt x="5435" y="1295"/>
                </a:cubicBezTo>
                <a:cubicBezTo>
                  <a:pt x="7041" y="1022"/>
                  <a:pt x="8851" y="901"/>
                  <a:pt x="10659" y="898"/>
                </a:cubicBezTo>
                <a:close/>
                <a:moveTo>
                  <a:pt x="1335" y="4622"/>
                </a:moveTo>
                <a:cubicBezTo>
                  <a:pt x="1372" y="4606"/>
                  <a:pt x="1584" y="4674"/>
                  <a:pt x="1804" y="4771"/>
                </a:cubicBezTo>
                <a:cubicBezTo>
                  <a:pt x="2580" y="5113"/>
                  <a:pt x="4168" y="5512"/>
                  <a:pt x="5552" y="5714"/>
                </a:cubicBezTo>
                <a:cubicBezTo>
                  <a:pt x="7273" y="5965"/>
                  <a:pt x="8455" y="6044"/>
                  <a:pt x="10683" y="6045"/>
                </a:cubicBezTo>
                <a:cubicBezTo>
                  <a:pt x="13014" y="6045"/>
                  <a:pt x="14014" y="5976"/>
                  <a:pt x="15884" y="5714"/>
                </a:cubicBezTo>
                <a:cubicBezTo>
                  <a:pt x="17399" y="5501"/>
                  <a:pt x="19006" y="5126"/>
                  <a:pt x="19820" y="4771"/>
                </a:cubicBezTo>
                <a:cubicBezTo>
                  <a:pt x="20027" y="4680"/>
                  <a:pt x="20228" y="4606"/>
                  <a:pt x="20265" y="4622"/>
                </a:cubicBezTo>
                <a:cubicBezTo>
                  <a:pt x="20301" y="4638"/>
                  <a:pt x="20335" y="7797"/>
                  <a:pt x="20335" y="11638"/>
                </a:cubicBezTo>
                <a:cubicBezTo>
                  <a:pt x="20335" y="19455"/>
                  <a:pt x="20392" y="18769"/>
                  <a:pt x="19679" y="19217"/>
                </a:cubicBezTo>
                <a:cubicBezTo>
                  <a:pt x="18825" y="19754"/>
                  <a:pt x="17032" y="20202"/>
                  <a:pt x="14525" y="20508"/>
                </a:cubicBezTo>
                <a:cubicBezTo>
                  <a:pt x="13888" y="20586"/>
                  <a:pt x="13099" y="20613"/>
                  <a:pt x="11315" y="20624"/>
                </a:cubicBezTo>
                <a:cubicBezTo>
                  <a:pt x="10011" y="20632"/>
                  <a:pt x="8737" y="20636"/>
                  <a:pt x="8504" y="20624"/>
                </a:cubicBezTo>
                <a:cubicBezTo>
                  <a:pt x="7128" y="20553"/>
                  <a:pt x="4656" y="20203"/>
                  <a:pt x="3842" y="19962"/>
                </a:cubicBezTo>
                <a:cubicBezTo>
                  <a:pt x="2406" y="19537"/>
                  <a:pt x="1797" y="19271"/>
                  <a:pt x="1476" y="18936"/>
                </a:cubicBezTo>
                <a:lnTo>
                  <a:pt x="1265" y="18704"/>
                </a:lnTo>
                <a:lnTo>
                  <a:pt x="1265" y="16851"/>
                </a:lnTo>
                <a:cubicBezTo>
                  <a:pt x="1265" y="15825"/>
                  <a:pt x="1283" y="14968"/>
                  <a:pt x="1312" y="14948"/>
                </a:cubicBezTo>
                <a:cubicBezTo>
                  <a:pt x="1341" y="14927"/>
                  <a:pt x="1541" y="14987"/>
                  <a:pt x="1734" y="15080"/>
                </a:cubicBezTo>
                <a:cubicBezTo>
                  <a:pt x="2908" y="15649"/>
                  <a:pt x="5136" y="16103"/>
                  <a:pt x="7661" y="16305"/>
                </a:cubicBezTo>
                <a:cubicBezTo>
                  <a:pt x="9918" y="16485"/>
                  <a:pt x="13671" y="16419"/>
                  <a:pt x="15439" y="16156"/>
                </a:cubicBezTo>
                <a:cubicBezTo>
                  <a:pt x="15969" y="16077"/>
                  <a:pt x="16095" y="16006"/>
                  <a:pt x="16095" y="15825"/>
                </a:cubicBezTo>
                <a:cubicBezTo>
                  <a:pt x="16095" y="15554"/>
                  <a:pt x="15913" y="15533"/>
                  <a:pt x="14923" y="15643"/>
                </a:cubicBezTo>
                <a:cubicBezTo>
                  <a:pt x="13471" y="15803"/>
                  <a:pt x="12362" y="15858"/>
                  <a:pt x="10894" y="15858"/>
                </a:cubicBezTo>
                <a:cubicBezTo>
                  <a:pt x="6685" y="15857"/>
                  <a:pt x="3122" y="15252"/>
                  <a:pt x="1640" y="14286"/>
                </a:cubicBezTo>
                <a:lnTo>
                  <a:pt x="1265" y="14038"/>
                </a:lnTo>
                <a:lnTo>
                  <a:pt x="1265" y="13260"/>
                </a:lnTo>
                <a:cubicBezTo>
                  <a:pt x="1265" y="12824"/>
                  <a:pt x="1282" y="12437"/>
                  <a:pt x="1312" y="12416"/>
                </a:cubicBezTo>
                <a:cubicBezTo>
                  <a:pt x="1342" y="12395"/>
                  <a:pt x="1484" y="12448"/>
                  <a:pt x="1616" y="12515"/>
                </a:cubicBezTo>
                <a:cubicBezTo>
                  <a:pt x="2048" y="12733"/>
                  <a:pt x="3413" y="13148"/>
                  <a:pt x="4193" y="13310"/>
                </a:cubicBezTo>
                <a:cubicBezTo>
                  <a:pt x="7243" y="13940"/>
                  <a:pt x="11706" y="14081"/>
                  <a:pt x="15134" y="13657"/>
                </a:cubicBezTo>
                <a:cubicBezTo>
                  <a:pt x="15978" y="13553"/>
                  <a:pt x="16095" y="13508"/>
                  <a:pt x="16095" y="13310"/>
                </a:cubicBezTo>
                <a:cubicBezTo>
                  <a:pt x="16095" y="13038"/>
                  <a:pt x="15913" y="13016"/>
                  <a:pt x="14923" y="13127"/>
                </a:cubicBezTo>
                <a:cubicBezTo>
                  <a:pt x="12790" y="13367"/>
                  <a:pt x="10414" y="13415"/>
                  <a:pt x="8176" y="13260"/>
                </a:cubicBezTo>
                <a:cubicBezTo>
                  <a:pt x="5203" y="13054"/>
                  <a:pt x="2802" y="12513"/>
                  <a:pt x="1687" y="11804"/>
                </a:cubicBezTo>
                <a:lnTo>
                  <a:pt x="1265" y="11539"/>
                </a:lnTo>
                <a:lnTo>
                  <a:pt x="1265" y="8097"/>
                </a:lnTo>
                <a:cubicBezTo>
                  <a:pt x="1265" y="6206"/>
                  <a:pt x="1299" y="4638"/>
                  <a:pt x="1335" y="4622"/>
                </a:cubicBezTo>
                <a:close/>
                <a:moveTo>
                  <a:pt x="6302" y="8196"/>
                </a:moveTo>
                <a:cubicBezTo>
                  <a:pt x="6006" y="8213"/>
                  <a:pt x="5974" y="8237"/>
                  <a:pt x="5951" y="8411"/>
                </a:cubicBezTo>
                <a:cubicBezTo>
                  <a:pt x="5932" y="8548"/>
                  <a:pt x="5958" y="8620"/>
                  <a:pt x="6068" y="8659"/>
                </a:cubicBezTo>
                <a:cubicBezTo>
                  <a:pt x="6235" y="8720"/>
                  <a:pt x="8065" y="8895"/>
                  <a:pt x="8809" y="8924"/>
                </a:cubicBezTo>
                <a:cubicBezTo>
                  <a:pt x="9940" y="8969"/>
                  <a:pt x="10304" y="8960"/>
                  <a:pt x="10402" y="8891"/>
                </a:cubicBezTo>
                <a:cubicBezTo>
                  <a:pt x="10557" y="8781"/>
                  <a:pt x="10527" y="8509"/>
                  <a:pt x="10355" y="8461"/>
                </a:cubicBezTo>
                <a:cubicBezTo>
                  <a:pt x="10273" y="8438"/>
                  <a:pt x="9672" y="8389"/>
                  <a:pt x="9020" y="8362"/>
                </a:cubicBezTo>
                <a:cubicBezTo>
                  <a:pt x="8367" y="8334"/>
                  <a:pt x="7573" y="8284"/>
                  <a:pt x="7239" y="8246"/>
                </a:cubicBezTo>
                <a:cubicBezTo>
                  <a:pt x="6905" y="8208"/>
                  <a:pt x="6480" y="8186"/>
                  <a:pt x="6302" y="8196"/>
                </a:cubicBezTo>
                <a:close/>
                <a:moveTo>
                  <a:pt x="4732" y="9288"/>
                </a:moveTo>
                <a:cubicBezTo>
                  <a:pt x="4425" y="9269"/>
                  <a:pt x="4311" y="9352"/>
                  <a:pt x="4311" y="9570"/>
                </a:cubicBezTo>
                <a:cubicBezTo>
                  <a:pt x="4311" y="9704"/>
                  <a:pt x="4365" y="9769"/>
                  <a:pt x="4545" y="9818"/>
                </a:cubicBezTo>
                <a:cubicBezTo>
                  <a:pt x="4967" y="9933"/>
                  <a:pt x="6622" y="10157"/>
                  <a:pt x="7614" y="10232"/>
                </a:cubicBezTo>
                <a:cubicBezTo>
                  <a:pt x="8150" y="10272"/>
                  <a:pt x="8645" y="10304"/>
                  <a:pt x="8692" y="10314"/>
                </a:cubicBezTo>
                <a:cubicBezTo>
                  <a:pt x="8738" y="10325"/>
                  <a:pt x="9412" y="10345"/>
                  <a:pt x="10191" y="10347"/>
                </a:cubicBezTo>
                <a:cubicBezTo>
                  <a:pt x="11508" y="10352"/>
                  <a:pt x="11609" y="10339"/>
                  <a:pt x="11690" y="10232"/>
                </a:cubicBezTo>
                <a:cubicBezTo>
                  <a:pt x="11749" y="10155"/>
                  <a:pt x="11745" y="10052"/>
                  <a:pt x="11690" y="9950"/>
                </a:cubicBezTo>
                <a:lnTo>
                  <a:pt x="11620" y="9801"/>
                </a:lnTo>
                <a:lnTo>
                  <a:pt x="10495" y="9801"/>
                </a:lnTo>
                <a:cubicBezTo>
                  <a:pt x="8886" y="9801"/>
                  <a:pt x="6492" y="9593"/>
                  <a:pt x="5107" y="9338"/>
                </a:cubicBezTo>
                <a:cubicBezTo>
                  <a:pt x="4954" y="9310"/>
                  <a:pt x="4835" y="9295"/>
                  <a:pt x="4732" y="9288"/>
                </a:cubicBezTo>
                <a:close/>
                <a:moveTo>
                  <a:pt x="3046" y="10347"/>
                </a:moveTo>
                <a:cubicBezTo>
                  <a:pt x="2847" y="10347"/>
                  <a:pt x="2599" y="10595"/>
                  <a:pt x="2671" y="10728"/>
                </a:cubicBezTo>
                <a:cubicBezTo>
                  <a:pt x="2811" y="10986"/>
                  <a:pt x="5171" y="11452"/>
                  <a:pt x="7333" y="11655"/>
                </a:cubicBezTo>
                <a:cubicBezTo>
                  <a:pt x="8694" y="11782"/>
                  <a:pt x="12758" y="11831"/>
                  <a:pt x="13049" y="11721"/>
                </a:cubicBezTo>
                <a:cubicBezTo>
                  <a:pt x="13239" y="11649"/>
                  <a:pt x="13271" y="11322"/>
                  <a:pt x="13096" y="11274"/>
                </a:cubicBezTo>
                <a:cubicBezTo>
                  <a:pt x="13035" y="11258"/>
                  <a:pt x="11938" y="11235"/>
                  <a:pt x="10636" y="11224"/>
                </a:cubicBezTo>
                <a:cubicBezTo>
                  <a:pt x="8290" y="11205"/>
                  <a:pt x="7406" y="11154"/>
                  <a:pt x="5880" y="10927"/>
                </a:cubicBezTo>
                <a:cubicBezTo>
                  <a:pt x="4949" y="10788"/>
                  <a:pt x="3968" y="10590"/>
                  <a:pt x="3561" y="10463"/>
                </a:cubicBezTo>
                <a:cubicBezTo>
                  <a:pt x="3357" y="10400"/>
                  <a:pt x="3132" y="10347"/>
                  <a:pt x="3046" y="10347"/>
                </a:cubicBezTo>
                <a:close/>
                <a:moveTo>
                  <a:pt x="4592" y="14137"/>
                </a:moveTo>
                <a:cubicBezTo>
                  <a:pt x="4424" y="14155"/>
                  <a:pt x="4352" y="14211"/>
                  <a:pt x="4334" y="14319"/>
                </a:cubicBezTo>
                <a:cubicBezTo>
                  <a:pt x="4300" y="14526"/>
                  <a:pt x="4431" y="14645"/>
                  <a:pt x="4732" y="14683"/>
                </a:cubicBezTo>
                <a:cubicBezTo>
                  <a:pt x="4859" y="14699"/>
                  <a:pt x="5338" y="14762"/>
                  <a:pt x="5810" y="14832"/>
                </a:cubicBezTo>
                <a:cubicBezTo>
                  <a:pt x="6282" y="14902"/>
                  <a:pt x="7107" y="15002"/>
                  <a:pt x="7637" y="15047"/>
                </a:cubicBezTo>
                <a:cubicBezTo>
                  <a:pt x="8167" y="15093"/>
                  <a:pt x="9269" y="15126"/>
                  <a:pt x="10097" y="15130"/>
                </a:cubicBezTo>
                <a:cubicBezTo>
                  <a:pt x="11587" y="15137"/>
                  <a:pt x="11620" y="15131"/>
                  <a:pt x="11690" y="14997"/>
                </a:cubicBezTo>
                <a:cubicBezTo>
                  <a:pt x="11767" y="14851"/>
                  <a:pt x="11718" y="14720"/>
                  <a:pt x="11573" y="14650"/>
                </a:cubicBezTo>
                <a:cubicBezTo>
                  <a:pt x="11523" y="14626"/>
                  <a:pt x="10991" y="14601"/>
                  <a:pt x="10402" y="14600"/>
                </a:cubicBezTo>
                <a:cubicBezTo>
                  <a:pt x="8853" y="14599"/>
                  <a:pt x="6822" y="14437"/>
                  <a:pt x="5412" y="14203"/>
                </a:cubicBezTo>
                <a:cubicBezTo>
                  <a:pt x="5023" y="14139"/>
                  <a:pt x="4759" y="14119"/>
                  <a:pt x="4592" y="14137"/>
                </a:cubicBezTo>
                <a:close/>
                <a:moveTo>
                  <a:pt x="6325" y="17016"/>
                </a:moveTo>
                <a:cubicBezTo>
                  <a:pt x="5992" y="17033"/>
                  <a:pt x="5975" y="17037"/>
                  <a:pt x="5951" y="17215"/>
                </a:cubicBezTo>
                <a:cubicBezTo>
                  <a:pt x="5932" y="17351"/>
                  <a:pt x="5958" y="17423"/>
                  <a:pt x="6068" y="17463"/>
                </a:cubicBezTo>
                <a:cubicBezTo>
                  <a:pt x="6247" y="17529"/>
                  <a:pt x="7270" y="17643"/>
                  <a:pt x="8293" y="17711"/>
                </a:cubicBezTo>
                <a:cubicBezTo>
                  <a:pt x="9216" y="17773"/>
                  <a:pt x="10207" y="17791"/>
                  <a:pt x="10378" y="17744"/>
                </a:cubicBezTo>
                <a:cubicBezTo>
                  <a:pt x="10569" y="17693"/>
                  <a:pt x="10548" y="17317"/>
                  <a:pt x="10355" y="17265"/>
                </a:cubicBezTo>
                <a:cubicBezTo>
                  <a:pt x="10274" y="17243"/>
                  <a:pt x="9649" y="17211"/>
                  <a:pt x="8949" y="17182"/>
                </a:cubicBezTo>
                <a:cubicBezTo>
                  <a:pt x="8250" y="17153"/>
                  <a:pt x="7438" y="17103"/>
                  <a:pt x="7169" y="17066"/>
                </a:cubicBezTo>
                <a:cubicBezTo>
                  <a:pt x="6899" y="17029"/>
                  <a:pt x="6522" y="17006"/>
                  <a:pt x="6325" y="17016"/>
                </a:cubicBezTo>
                <a:close/>
                <a:moveTo>
                  <a:pt x="3444" y="17943"/>
                </a:moveTo>
                <a:cubicBezTo>
                  <a:pt x="3271" y="17963"/>
                  <a:pt x="3210" y="18043"/>
                  <a:pt x="3233" y="18208"/>
                </a:cubicBezTo>
                <a:cubicBezTo>
                  <a:pt x="3256" y="18375"/>
                  <a:pt x="3305" y="18424"/>
                  <a:pt x="3678" y="18522"/>
                </a:cubicBezTo>
                <a:cubicBezTo>
                  <a:pt x="4562" y="18755"/>
                  <a:pt x="6210" y="19002"/>
                  <a:pt x="7754" y="19135"/>
                </a:cubicBezTo>
                <a:cubicBezTo>
                  <a:pt x="8405" y="19190"/>
                  <a:pt x="9401" y="19201"/>
                  <a:pt x="11058" y="19184"/>
                </a:cubicBezTo>
                <a:cubicBezTo>
                  <a:pt x="14141" y="19152"/>
                  <a:pt x="14474" y="19115"/>
                  <a:pt x="14478" y="18787"/>
                </a:cubicBezTo>
                <a:cubicBezTo>
                  <a:pt x="14481" y="18580"/>
                  <a:pt x="14207" y="18551"/>
                  <a:pt x="12721" y="18622"/>
                </a:cubicBezTo>
                <a:cubicBezTo>
                  <a:pt x="9605" y="18770"/>
                  <a:pt x="6231" y="18528"/>
                  <a:pt x="4053" y="18009"/>
                </a:cubicBezTo>
                <a:cubicBezTo>
                  <a:pt x="3894" y="17971"/>
                  <a:pt x="3765" y="17954"/>
                  <a:pt x="3655" y="17943"/>
                </a:cubicBezTo>
                <a:cubicBezTo>
                  <a:pt x="3572" y="17934"/>
                  <a:pt x="3501" y="17936"/>
                  <a:pt x="3444" y="17943"/>
                </a:cubicBezTo>
                <a:close/>
              </a:path>
            </a:pathLst>
          </a:custGeom>
          <a:ln w="12700">
            <a:miter lim="400000"/>
          </a:ln>
        </p:spPr>
      </p:pic>
      <p:pic>
        <p:nvPicPr>
          <p:cNvPr id="853" name="Screen Shot 2017-06-07 at 7.51.14 AM.png" descr="Screen Shot 2017-06-07 at 7.51.14 AM.png"/>
          <p:cNvPicPr>
            <a:picLocks noChangeAspect="1"/>
          </p:cNvPicPr>
          <p:nvPr/>
        </p:nvPicPr>
        <p:blipFill>
          <a:blip r:embed="rId16">
            <a:alphaModFix amt="70000"/>
          </a:blip>
          <a:srcRect l="8046" t="9295" r="9983" b="8051"/>
          <a:stretch>
            <a:fillRect/>
          </a:stretch>
        </p:blipFill>
        <p:spPr>
          <a:xfrm>
            <a:off x="3616472" y="4821912"/>
            <a:ext cx="182960" cy="258455"/>
          </a:xfrm>
          <a:custGeom>
            <a:avLst/>
            <a:gdLst/>
            <a:ahLst/>
            <a:cxnLst>
              <a:cxn ang="0">
                <a:pos x="wd2" y="hd2"/>
              </a:cxn>
              <a:cxn ang="5400000">
                <a:pos x="wd2" y="hd2"/>
              </a:cxn>
              <a:cxn ang="10800000">
                <a:pos x="wd2" y="hd2"/>
              </a:cxn>
              <a:cxn ang="16200000">
                <a:pos x="wd2" y="hd2"/>
              </a:cxn>
            </a:cxnLst>
            <a:rect l="0" t="0" r="r" b="b"/>
            <a:pathLst>
              <a:path w="21600" h="21553" extrusionOk="0">
                <a:moveTo>
                  <a:pt x="11409" y="5"/>
                </a:moveTo>
                <a:cubicBezTo>
                  <a:pt x="10225" y="-16"/>
                  <a:pt x="9030" y="29"/>
                  <a:pt x="7872" y="121"/>
                </a:cubicBezTo>
                <a:cubicBezTo>
                  <a:pt x="6632" y="218"/>
                  <a:pt x="6373" y="245"/>
                  <a:pt x="4943" y="468"/>
                </a:cubicBezTo>
                <a:cubicBezTo>
                  <a:pt x="2640" y="828"/>
                  <a:pt x="713" y="1612"/>
                  <a:pt x="187" y="2404"/>
                </a:cubicBezTo>
                <a:lnTo>
                  <a:pt x="0" y="2702"/>
                </a:lnTo>
                <a:lnTo>
                  <a:pt x="0" y="10794"/>
                </a:lnTo>
                <a:lnTo>
                  <a:pt x="0" y="18886"/>
                </a:lnTo>
                <a:lnTo>
                  <a:pt x="211" y="19201"/>
                </a:lnTo>
                <a:cubicBezTo>
                  <a:pt x="552" y="19718"/>
                  <a:pt x="1268" y="20131"/>
                  <a:pt x="2436" y="20508"/>
                </a:cubicBezTo>
                <a:cubicBezTo>
                  <a:pt x="3912" y="20984"/>
                  <a:pt x="5520" y="21282"/>
                  <a:pt x="7754" y="21468"/>
                </a:cubicBezTo>
                <a:cubicBezTo>
                  <a:pt x="8909" y="21564"/>
                  <a:pt x="12229" y="21584"/>
                  <a:pt x="13400" y="21501"/>
                </a:cubicBezTo>
                <a:cubicBezTo>
                  <a:pt x="16190" y="21303"/>
                  <a:pt x="18766" y="20789"/>
                  <a:pt x="20054" y="20177"/>
                </a:cubicBezTo>
                <a:cubicBezTo>
                  <a:pt x="20718" y="19861"/>
                  <a:pt x="21108" y="19565"/>
                  <a:pt x="21366" y="19184"/>
                </a:cubicBezTo>
                <a:lnTo>
                  <a:pt x="21600" y="18820"/>
                </a:lnTo>
                <a:lnTo>
                  <a:pt x="21600" y="10794"/>
                </a:lnTo>
                <a:lnTo>
                  <a:pt x="21600" y="2768"/>
                </a:lnTo>
                <a:lnTo>
                  <a:pt x="21413" y="2454"/>
                </a:lnTo>
                <a:cubicBezTo>
                  <a:pt x="21152" y="2058"/>
                  <a:pt x="20759" y="1755"/>
                  <a:pt x="20148" y="1461"/>
                </a:cubicBezTo>
                <a:cubicBezTo>
                  <a:pt x="18376" y="610"/>
                  <a:pt x="14961" y="67"/>
                  <a:pt x="11409" y="5"/>
                </a:cubicBezTo>
                <a:close/>
                <a:moveTo>
                  <a:pt x="10659" y="898"/>
                </a:moveTo>
                <a:cubicBezTo>
                  <a:pt x="14638" y="893"/>
                  <a:pt x="18540" y="1500"/>
                  <a:pt x="19866" y="2504"/>
                </a:cubicBezTo>
                <a:cubicBezTo>
                  <a:pt x="20313" y="2841"/>
                  <a:pt x="20397" y="3032"/>
                  <a:pt x="20218" y="3298"/>
                </a:cubicBezTo>
                <a:cubicBezTo>
                  <a:pt x="19739" y="4008"/>
                  <a:pt x="17397" y="4707"/>
                  <a:pt x="14384" y="5019"/>
                </a:cubicBezTo>
                <a:cubicBezTo>
                  <a:pt x="13274" y="5134"/>
                  <a:pt x="10581" y="5199"/>
                  <a:pt x="9230" y="5151"/>
                </a:cubicBezTo>
                <a:cubicBezTo>
                  <a:pt x="5901" y="5034"/>
                  <a:pt x="2609" y="4329"/>
                  <a:pt x="1616" y="3530"/>
                </a:cubicBezTo>
                <a:cubicBezTo>
                  <a:pt x="1127" y="3135"/>
                  <a:pt x="1153" y="2852"/>
                  <a:pt x="1757" y="2437"/>
                </a:cubicBezTo>
                <a:cubicBezTo>
                  <a:pt x="2403" y="1994"/>
                  <a:pt x="3707" y="1589"/>
                  <a:pt x="5435" y="1295"/>
                </a:cubicBezTo>
                <a:cubicBezTo>
                  <a:pt x="7041" y="1022"/>
                  <a:pt x="8851" y="901"/>
                  <a:pt x="10659" y="898"/>
                </a:cubicBezTo>
                <a:close/>
                <a:moveTo>
                  <a:pt x="1335" y="4622"/>
                </a:moveTo>
                <a:cubicBezTo>
                  <a:pt x="1372" y="4606"/>
                  <a:pt x="1584" y="4674"/>
                  <a:pt x="1804" y="4771"/>
                </a:cubicBezTo>
                <a:cubicBezTo>
                  <a:pt x="2580" y="5113"/>
                  <a:pt x="4168" y="5512"/>
                  <a:pt x="5552" y="5714"/>
                </a:cubicBezTo>
                <a:cubicBezTo>
                  <a:pt x="7273" y="5965"/>
                  <a:pt x="8455" y="6044"/>
                  <a:pt x="10683" y="6045"/>
                </a:cubicBezTo>
                <a:cubicBezTo>
                  <a:pt x="13014" y="6045"/>
                  <a:pt x="14014" y="5976"/>
                  <a:pt x="15884" y="5714"/>
                </a:cubicBezTo>
                <a:cubicBezTo>
                  <a:pt x="17399" y="5501"/>
                  <a:pt x="19006" y="5126"/>
                  <a:pt x="19820" y="4771"/>
                </a:cubicBezTo>
                <a:cubicBezTo>
                  <a:pt x="20027" y="4680"/>
                  <a:pt x="20228" y="4606"/>
                  <a:pt x="20265" y="4622"/>
                </a:cubicBezTo>
                <a:cubicBezTo>
                  <a:pt x="20301" y="4638"/>
                  <a:pt x="20335" y="7797"/>
                  <a:pt x="20335" y="11638"/>
                </a:cubicBezTo>
                <a:cubicBezTo>
                  <a:pt x="20335" y="19455"/>
                  <a:pt x="20392" y="18769"/>
                  <a:pt x="19679" y="19217"/>
                </a:cubicBezTo>
                <a:cubicBezTo>
                  <a:pt x="18825" y="19754"/>
                  <a:pt x="17032" y="20202"/>
                  <a:pt x="14525" y="20508"/>
                </a:cubicBezTo>
                <a:cubicBezTo>
                  <a:pt x="13888" y="20586"/>
                  <a:pt x="13099" y="20613"/>
                  <a:pt x="11315" y="20624"/>
                </a:cubicBezTo>
                <a:cubicBezTo>
                  <a:pt x="10011" y="20632"/>
                  <a:pt x="8737" y="20636"/>
                  <a:pt x="8504" y="20624"/>
                </a:cubicBezTo>
                <a:cubicBezTo>
                  <a:pt x="7128" y="20553"/>
                  <a:pt x="4656" y="20203"/>
                  <a:pt x="3842" y="19962"/>
                </a:cubicBezTo>
                <a:cubicBezTo>
                  <a:pt x="2406" y="19537"/>
                  <a:pt x="1797" y="19271"/>
                  <a:pt x="1476" y="18936"/>
                </a:cubicBezTo>
                <a:lnTo>
                  <a:pt x="1265" y="18704"/>
                </a:lnTo>
                <a:lnTo>
                  <a:pt x="1265" y="16851"/>
                </a:lnTo>
                <a:cubicBezTo>
                  <a:pt x="1265" y="15825"/>
                  <a:pt x="1283" y="14968"/>
                  <a:pt x="1312" y="14948"/>
                </a:cubicBezTo>
                <a:cubicBezTo>
                  <a:pt x="1341" y="14927"/>
                  <a:pt x="1541" y="14987"/>
                  <a:pt x="1734" y="15080"/>
                </a:cubicBezTo>
                <a:cubicBezTo>
                  <a:pt x="2908" y="15649"/>
                  <a:pt x="5136" y="16103"/>
                  <a:pt x="7661" y="16305"/>
                </a:cubicBezTo>
                <a:cubicBezTo>
                  <a:pt x="9918" y="16485"/>
                  <a:pt x="13671" y="16419"/>
                  <a:pt x="15439" y="16156"/>
                </a:cubicBezTo>
                <a:cubicBezTo>
                  <a:pt x="15969" y="16077"/>
                  <a:pt x="16095" y="16006"/>
                  <a:pt x="16095" y="15825"/>
                </a:cubicBezTo>
                <a:cubicBezTo>
                  <a:pt x="16095" y="15554"/>
                  <a:pt x="15913" y="15533"/>
                  <a:pt x="14923" y="15643"/>
                </a:cubicBezTo>
                <a:cubicBezTo>
                  <a:pt x="13471" y="15803"/>
                  <a:pt x="12362" y="15858"/>
                  <a:pt x="10894" y="15858"/>
                </a:cubicBezTo>
                <a:cubicBezTo>
                  <a:pt x="6685" y="15857"/>
                  <a:pt x="3122" y="15252"/>
                  <a:pt x="1640" y="14286"/>
                </a:cubicBezTo>
                <a:lnTo>
                  <a:pt x="1265" y="14038"/>
                </a:lnTo>
                <a:lnTo>
                  <a:pt x="1265" y="13260"/>
                </a:lnTo>
                <a:cubicBezTo>
                  <a:pt x="1265" y="12824"/>
                  <a:pt x="1282" y="12437"/>
                  <a:pt x="1312" y="12416"/>
                </a:cubicBezTo>
                <a:cubicBezTo>
                  <a:pt x="1342" y="12395"/>
                  <a:pt x="1484" y="12448"/>
                  <a:pt x="1616" y="12515"/>
                </a:cubicBezTo>
                <a:cubicBezTo>
                  <a:pt x="2048" y="12733"/>
                  <a:pt x="3413" y="13148"/>
                  <a:pt x="4193" y="13310"/>
                </a:cubicBezTo>
                <a:cubicBezTo>
                  <a:pt x="7243" y="13940"/>
                  <a:pt x="11706" y="14081"/>
                  <a:pt x="15134" y="13657"/>
                </a:cubicBezTo>
                <a:cubicBezTo>
                  <a:pt x="15978" y="13553"/>
                  <a:pt x="16095" y="13508"/>
                  <a:pt x="16095" y="13310"/>
                </a:cubicBezTo>
                <a:cubicBezTo>
                  <a:pt x="16095" y="13038"/>
                  <a:pt x="15913" y="13016"/>
                  <a:pt x="14923" y="13127"/>
                </a:cubicBezTo>
                <a:cubicBezTo>
                  <a:pt x="12790" y="13367"/>
                  <a:pt x="10414" y="13415"/>
                  <a:pt x="8176" y="13260"/>
                </a:cubicBezTo>
                <a:cubicBezTo>
                  <a:pt x="5203" y="13054"/>
                  <a:pt x="2802" y="12513"/>
                  <a:pt x="1687" y="11804"/>
                </a:cubicBezTo>
                <a:lnTo>
                  <a:pt x="1265" y="11539"/>
                </a:lnTo>
                <a:lnTo>
                  <a:pt x="1265" y="8097"/>
                </a:lnTo>
                <a:cubicBezTo>
                  <a:pt x="1265" y="6206"/>
                  <a:pt x="1299" y="4638"/>
                  <a:pt x="1335" y="4622"/>
                </a:cubicBezTo>
                <a:close/>
                <a:moveTo>
                  <a:pt x="6302" y="8196"/>
                </a:moveTo>
                <a:cubicBezTo>
                  <a:pt x="6006" y="8213"/>
                  <a:pt x="5974" y="8237"/>
                  <a:pt x="5951" y="8411"/>
                </a:cubicBezTo>
                <a:cubicBezTo>
                  <a:pt x="5932" y="8548"/>
                  <a:pt x="5958" y="8620"/>
                  <a:pt x="6068" y="8659"/>
                </a:cubicBezTo>
                <a:cubicBezTo>
                  <a:pt x="6235" y="8720"/>
                  <a:pt x="8065" y="8895"/>
                  <a:pt x="8809" y="8924"/>
                </a:cubicBezTo>
                <a:cubicBezTo>
                  <a:pt x="9940" y="8969"/>
                  <a:pt x="10304" y="8960"/>
                  <a:pt x="10402" y="8891"/>
                </a:cubicBezTo>
                <a:cubicBezTo>
                  <a:pt x="10557" y="8781"/>
                  <a:pt x="10527" y="8509"/>
                  <a:pt x="10355" y="8461"/>
                </a:cubicBezTo>
                <a:cubicBezTo>
                  <a:pt x="10273" y="8438"/>
                  <a:pt x="9672" y="8389"/>
                  <a:pt x="9020" y="8362"/>
                </a:cubicBezTo>
                <a:cubicBezTo>
                  <a:pt x="8367" y="8334"/>
                  <a:pt x="7573" y="8284"/>
                  <a:pt x="7239" y="8246"/>
                </a:cubicBezTo>
                <a:cubicBezTo>
                  <a:pt x="6905" y="8208"/>
                  <a:pt x="6480" y="8186"/>
                  <a:pt x="6302" y="8196"/>
                </a:cubicBezTo>
                <a:close/>
                <a:moveTo>
                  <a:pt x="4732" y="9288"/>
                </a:moveTo>
                <a:cubicBezTo>
                  <a:pt x="4425" y="9269"/>
                  <a:pt x="4311" y="9352"/>
                  <a:pt x="4311" y="9570"/>
                </a:cubicBezTo>
                <a:cubicBezTo>
                  <a:pt x="4311" y="9704"/>
                  <a:pt x="4365" y="9769"/>
                  <a:pt x="4545" y="9818"/>
                </a:cubicBezTo>
                <a:cubicBezTo>
                  <a:pt x="4967" y="9933"/>
                  <a:pt x="6622" y="10157"/>
                  <a:pt x="7614" y="10232"/>
                </a:cubicBezTo>
                <a:cubicBezTo>
                  <a:pt x="8150" y="10272"/>
                  <a:pt x="8645" y="10304"/>
                  <a:pt x="8692" y="10314"/>
                </a:cubicBezTo>
                <a:cubicBezTo>
                  <a:pt x="8738" y="10325"/>
                  <a:pt x="9412" y="10345"/>
                  <a:pt x="10191" y="10347"/>
                </a:cubicBezTo>
                <a:cubicBezTo>
                  <a:pt x="11508" y="10352"/>
                  <a:pt x="11609" y="10339"/>
                  <a:pt x="11690" y="10232"/>
                </a:cubicBezTo>
                <a:cubicBezTo>
                  <a:pt x="11749" y="10155"/>
                  <a:pt x="11745" y="10052"/>
                  <a:pt x="11690" y="9950"/>
                </a:cubicBezTo>
                <a:lnTo>
                  <a:pt x="11620" y="9801"/>
                </a:lnTo>
                <a:lnTo>
                  <a:pt x="10495" y="9801"/>
                </a:lnTo>
                <a:cubicBezTo>
                  <a:pt x="8886" y="9801"/>
                  <a:pt x="6492" y="9593"/>
                  <a:pt x="5107" y="9338"/>
                </a:cubicBezTo>
                <a:cubicBezTo>
                  <a:pt x="4954" y="9310"/>
                  <a:pt x="4835" y="9295"/>
                  <a:pt x="4732" y="9288"/>
                </a:cubicBezTo>
                <a:close/>
                <a:moveTo>
                  <a:pt x="3046" y="10347"/>
                </a:moveTo>
                <a:cubicBezTo>
                  <a:pt x="2847" y="10347"/>
                  <a:pt x="2599" y="10595"/>
                  <a:pt x="2671" y="10728"/>
                </a:cubicBezTo>
                <a:cubicBezTo>
                  <a:pt x="2811" y="10986"/>
                  <a:pt x="5171" y="11452"/>
                  <a:pt x="7333" y="11655"/>
                </a:cubicBezTo>
                <a:cubicBezTo>
                  <a:pt x="8694" y="11782"/>
                  <a:pt x="12758" y="11831"/>
                  <a:pt x="13049" y="11721"/>
                </a:cubicBezTo>
                <a:cubicBezTo>
                  <a:pt x="13239" y="11649"/>
                  <a:pt x="13271" y="11322"/>
                  <a:pt x="13096" y="11274"/>
                </a:cubicBezTo>
                <a:cubicBezTo>
                  <a:pt x="13035" y="11258"/>
                  <a:pt x="11938" y="11235"/>
                  <a:pt x="10636" y="11224"/>
                </a:cubicBezTo>
                <a:cubicBezTo>
                  <a:pt x="8290" y="11205"/>
                  <a:pt x="7406" y="11154"/>
                  <a:pt x="5880" y="10927"/>
                </a:cubicBezTo>
                <a:cubicBezTo>
                  <a:pt x="4949" y="10788"/>
                  <a:pt x="3968" y="10590"/>
                  <a:pt x="3561" y="10463"/>
                </a:cubicBezTo>
                <a:cubicBezTo>
                  <a:pt x="3357" y="10400"/>
                  <a:pt x="3132" y="10347"/>
                  <a:pt x="3046" y="10347"/>
                </a:cubicBezTo>
                <a:close/>
                <a:moveTo>
                  <a:pt x="4592" y="14137"/>
                </a:moveTo>
                <a:cubicBezTo>
                  <a:pt x="4424" y="14155"/>
                  <a:pt x="4352" y="14211"/>
                  <a:pt x="4334" y="14319"/>
                </a:cubicBezTo>
                <a:cubicBezTo>
                  <a:pt x="4300" y="14526"/>
                  <a:pt x="4431" y="14645"/>
                  <a:pt x="4732" y="14683"/>
                </a:cubicBezTo>
                <a:cubicBezTo>
                  <a:pt x="4859" y="14699"/>
                  <a:pt x="5338" y="14762"/>
                  <a:pt x="5810" y="14832"/>
                </a:cubicBezTo>
                <a:cubicBezTo>
                  <a:pt x="6282" y="14902"/>
                  <a:pt x="7107" y="15002"/>
                  <a:pt x="7637" y="15047"/>
                </a:cubicBezTo>
                <a:cubicBezTo>
                  <a:pt x="8167" y="15093"/>
                  <a:pt x="9269" y="15126"/>
                  <a:pt x="10097" y="15130"/>
                </a:cubicBezTo>
                <a:cubicBezTo>
                  <a:pt x="11587" y="15137"/>
                  <a:pt x="11620" y="15131"/>
                  <a:pt x="11690" y="14997"/>
                </a:cubicBezTo>
                <a:cubicBezTo>
                  <a:pt x="11767" y="14851"/>
                  <a:pt x="11718" y="14720"/>
                  <a:pt x="11573" y="14650"/>
                </a:cubicBezTo>
                <a:cubicBezTo>
                  <a:pt x="11523" y="14626"/>
                  <a:pt x="10991" y="14601"/>
                  <a:pt x="10402" y="14600"/>
                </a:cubicBezTo>
                <a:cubicBezTo>
                  <a:pt x="8853" y="14599"/>
                  <a:pt x="6822" y="14437"/>
                  <a:pt x="5412" y="14203"/>
                </a:cubicBezTo>
                <a:cubicBezTo>
                  <a:pt x="5023" y="14139"/>
                  <a:pt x="4759" y="14119"/>
                  <a:pt x="4592" y="14137"/>
                </a:cubicBezTo>
                <a:close/>
                <a:moveTo>
                  <a:pt x="6325" y="17016"/>
                </a:moveTo>
                <a:cubicBezTo>
                  <a:pt x="5992" y="17033"/>
                  <a:pt x="5975" y="17037"/>
                  <a:pt x="5951" y="17215"/>
                </a:cubicBezTo>
                <a:cubicBezTo>
                  <a:pt x="5932" y="17351"/>
                  <a:pt x="5958" y="17423"/>
                  <a:pt x="6068" y="17463"/>
                </a:cubicBezTo>
                <a:cubicBezTo>
                  <a:pt x="6247" y="17529"/>
                  <a:pt x="7270" y="17643"/>
                  <a:pt x="8293" y="17711"/>
                </a:cubicBezTo>
                <a:cubicBezTo>
                  <a:pt x="9216" y="17773"/>
                  <a:pt x="10207" y="17791"/>
                  <a:pt x="10378" y="17744"/>
                </a:cubicBezTo>
                <a:cubicBezTo>
                  <a:pt x="10569" y="17693"/>
                  <a:pt x="10548" y="17317"/>
                  <a:pt x="10355" y="17265"/>
                </a:cubicBezTo>
                <a:cubicBezTo>
                  <a:pt x="10274" y="17243"/>
                  <a:pt x="9649" y="17211"/>
                  <a:pt x="8949" y="17182"/>
                </a:cubicBezTo>
                <a:cubicBezTo>
                  <a:pt x="8250" y="17153"/>
                  <a:pt x="7438" y="17103"/>
                  <a:pt x="7169" y="17066"/>
                </a:cubicBezTo>
                <a:cubicBezTo>
                  <a:pt x="6899" y="17029"/>
                  <a:pt x="6522" y="17006"/>
                  <a:pt x="6325" y="17016"/>
                </a:cubicBezTo>
                <a:close/>
                <a:moveTo>
                  <a:pt x="3444" y="17943"/>
                </a:moveTo>
                <a:cubicBezTo>
                  <a:pt x="3271" y="17963"/>
                  <a:pt x="3210" y="18043"/>
                  <a:pt x="3233" y="18208"/>
                </a:cubicBezTo>
                <a:cubicBezTo>
                  <a:pt x="3256" y="18375"/>
                  <a:pt x="3305" y="18424"/>
                  <a:pt x="3678" y="18522"/>
                </a:cubicBezTo>
                <a:cubicBezTo>
                  <a:pt x="4562" y="18755"/>
                  <a:pt x="6210" y="19002"/>
                  <a:pt x="7754" y="19135"/>
                </a:cubicBezTo>
                <a:cubicBezTo>
                  <a:pt x="8405" y="19190"/>
                  <a:pt x="9401" y="19201"/>
                  <a:pt x="11058" y="19184"/>
                </a:cubicBezTo>
                <a:cubicBezTo>
                  <a:pt x="14141" y="19152"/>
                  <a:pt x="14474" y="19115"/>
                  <a:pt x="14478" y="18787"/>
                </a:cubicBezTo>
                <a:cubicBezTo>
                  <a:pt x="14481" y="18580"/>
                  <a:pt x="14207" y="18551"/>
                  <a:pt x="12721" y="18622"/>
                </a:cubicBezTo>
                <a:cubicBezTo>
                  <a:pt x="9605" y="18770"/>
                  <a:pt x="6231" y="18528"/>
                  <a:pt x="4053" y="18009"/>
                </a:cubicBezTo>
                <a:cubicBezTo>
                  <a:pt x="3894" y="17971"/>
                  <a:pt x="3765" y="17954"/>
                  <a:pt x="3655" y="17943"/>
                </a:cubicBezTo>
                <a:cubicBezTo>
                  <a:pt x="3572" y="17934"/>
                  <a:pt x="3501" y="17936"/>
                  <a:pt x="3444" y="17943"/>
                </a:cubicBezTo>
                <a:close/>
              </a:path>
            </a:pathLst>
          </a:custGeom>
          <a:ln w="12700">
            <a:miter lim="400000"/>
          </a:ln>
        </p:spPr>
      </p:pic>
      <p:pic>
        <p:nvPicPr>
          <p:cNvPr id="854" name="Screen Shot 2017-06-07 at 7.51.14 AM.png" descr="Screen Shot 2017-06-07 at 7.51.14 AM.png"/>
          <p:cNvPicPr>
            <a:picLocks noChangeAspect="1"/>
          </p:cNvPicPr>
          <p:nvPr/>
        </p:nvPicPr>
        <p:blipFill>
          <a:blip r:embed="rId16">
            <a:alphaModFix amt="70000"/>
          </a:blip>
          <a:srcRect l="8046" t="9295" r="9983" b="8051"/>
          <a:stretch>
            <a:fillRect/>
          </a:stretch>
        </p:blipFill>
        <p:spPr>
          <a:xfrm>
            <a:off x="518142" y="4775089"/>
            <a:ext cx="182960" cy="258456"/>
          </a:xfrm>
          <a:custGeom>
            <a:avLst/>
            <a:gdLst/>
            <a:ahLst/>
            <a:cxnLst>
              <a:cxn ang="0">
                <a:pos x="wd2" y="hd2"/>
              </a:cxn>
              <a:cxn ang="5400000">
                <a:pos x="wd2" y="hd2"/>
              </a:cxn>
              <a:cxn ang="10800000">
                <a:pos x="wd2" y="hd2"/>
              </a:cxn>
              <a:cxn ang="16200000">
                <a:pos x="wd2" y="hd2"/>
              </a:cxn>
            </a:cxnLst>
            <a:rect l="0" t="0" r="r" b="b"/>
            <a:pathLst>
              <a:path w="21600" h="21553" extrusionOk="0">
                <a:moveTo>
                  <a:pt x="11409" y="5"/>
                </a:moveTo>
                <a:cubicBezTo>
                  <a:pt x="10225" y="-16"/>
                  <a:pt x="9030" y="29"/>
                  <a:pt x="7872" y="121"/>
                </a:cubicBezTo>
                <a:cubicBezTo>
                  <a:pt x="6632" y="218"/>
                  <a:pt x="6373" y="245"/>
                  <a:pt x="4943" y="468"/>
                </a:cubicBezTo>
                <a:cubicBezTo>
                  <a:pt x="2640" y="828"/>
                  <a:pt x="713" y="1612"/>
                  <a:pt x="187" y="2404"/>
                </a:cubicBezTo>
                <a:lnTo>
                  <a:pt x="0" y="2702"/>
                </a:lnTo>
                <a:lnTo>
                  <a:pt x="0" y="10794"/>
                </a:lnTo>
                <a:lnTo>
                  <a:pt x="0" y="18886"/>
                </a:lnTo>
                <a:lnTo>
                  <a:pt x="211" y="19201"/>
                </a:lnTo>
                <a:cubicBezTo>
                  <a:pt x="552" y="19718"/>
                  <a:pt x="1268" y="20131"/>
                  <a:pt x="2436" y="20508"/>
                </a:cubicBezTo>
                <a:cubicBezTo>
                  <a:pt x="3912" y="20984"/>
                  <a:pt x="5520" y="21282"/>
                  <a:pt x="7754" y="21468"/>
                </a:cubicBezTo>
                <a:cubicBezTo>
                  <a:pt x="8909" y="21564"/>
                  <a:pt x="12229" y="21584"/>
                  <a:pt x="13400" y="21501"/>
                </a:cubicBezTo>
                <a:cubicBezTo>
                  <a:pt x="16190" y="21303"/>
                  <a:pt x="18766" y="20789"/>
                  <a:pt x="20054" y="20177"/>
                </a:cubicBezTo>
                <a:cubicBezTo>
                  <a:pt x="20718" y="19861"/>
                  <a:pt x="21108" y="19565"/>
                  <a:pt x="21366" y="19184"/>
                </a:cubicBezTo>
                <a:lnTo>
                  <a:pt x="21600" y="18820"/>
                </a:lnTo>
                <a:lnTo>
                  <a:pt x="21600" y="10794"/>
                </a:lnTo>
                <a:lnTo>
                  <a:pt x="21600" y="2768"/>
                </a:lnTo>
                <a:lnTo>
                  <a:pt x="21413" y="2454"/>
                </a:lnTo>
                <a:cubicBezTo>
                  <a:pt x="21152" y="2058"/>
                  <a:pt x="20759" y="1755"/>
                  <a:pt x="20148" y="1461"/>
                </a:cubicBezTo>
                <a:cubicBezTo>
                  <a:pt x="18376" y="610"/>
                  <a:pt x="14961" y="67"/>
                  <a:pt x="11409" y="5"/>
                </a:cubicBezTo>
                <a:close/>
                <a:moveTo>
                  <a:pt x="10659" y="898"/>
                </a:moveTo>
                <a:cubicBezTo>
                  <a:pt x="14638" y="893"/>
                  <a:pt x="18540" y="1500"/>
                  <a:pt x="19866" y="2504"/>
                </a:cubicBezTo>
                <a:cubicBezTo>
                  <a:pt x="20313" y="2841"/>
                  <a:pt x="20397" y="3032"/>
                  <a:pt x="20218" y="3298"/>
                </a:cubicBezTo>
                <a:cubicBezTo>
                  <a:pt x="19739" y="4008"/>
                  <a:pt x="17397" y="4707"/>
                  <a:pt x="14384" y="5019"/>
                </a:cubicBezTo>
                <a:cubicBezTo>
                  <a:pt x="13274" y="5134"/>
                  <a:pt x="10581" y="5199"/>
                  <a:pt x="9230" y="5151"/>
                </a:cubicBezTo>
                <a:cubicBezTo>
                  <a:pt x="5901" y="5034"/>
                  <a:pt x="2609" y="4329"/>
                  <a:pt x="1616" y="3530"/>
                </a:cubicBezTo>
                <a:cubicBezTo>
                  <a:pt x="1127" y="3135"/>
                  <a:pt x="1153" y="2852"/>
                  <a:pt x="1757" y="2437"/>
                </a:cubicBezTo>
                <a:cubicBezTo>
                  <a:pt x="2403" y="1994"/>
                  <a:pt x="3707" y="1589"/>
                  <a:pt x="5435" y="1295"/>
                </a:cubicBezTo>
                <a:cubicBezTo>
                  <a:pt x="7041" y="1022"/>
                  <a:pt x="8851" y="901"/>
                  <a:pt x="10659" y="898"/>
                </a:cubicBezTo>
                <a:close/>
                <a:moveTo>
                  <a:pt x="1335" y="4622"/>
                </a:moveTo>
                <a:cubicBezTo>
                  <a:pt x="1372" y="4606"/>
                  <a:pt x="1584" y="4674"/>
                  <a:pt x="1804" y="4771"/>
                </a:cubicBezTo>
                <a:cubicBezTo>
                  <a:pt x="2580" y="5113"/>
                  <a:pt x="4168" y="5512"/>
                  <a:pt x="5552" y="5714"/>
                </a:cubicBezTo>
                <a:cubicBezTo>
                  <a:pt x="7273" y="5965"/>
                  <a:pt x="8455" y="6044"/>
                  <a:pt x="10683" y="6045"/>
                </a:cubicBezTo>
                <a:cubicBezTo>
                  <a:pt x="13014" y="6045"/>
                  <a:pt x="14014" y="5976"/>
                  <a:pt x="15884" y="5714"/>
                </a:cubicBezTo>
                <a:cubicBezTo>
                  <a:pt x="17399" y="5501"/>
                  <a:pt x="19006" y="5126"/>
                  <a:pt x="19820" y="4771"/>
                </a:cubicBezTo>
                <a:cubicBezTo>
                  <a:pt x="20027" y="4680"/>
                  <a:pt x="20228" y="4606"/>
                  <a:pt x="20265" y="4622"/>
                </a:cubicBezTo>
                <a:cubicBezTo>
                  <a:pt x="20301" y="4638"/>
                  <a:pt x="20335" y="7797"/>
                  <a:pt x="20335" y="11638"/>
                </a:cubicBezTo>
                <a:cubicBezTo>
                  <a:pt x="20335" y="19455"/>
                  <a:pt x="20392" y="18769"/>
                  <a:pt x="19679" y="19217"/>
                </a:cubicBezTo>
                <a:cubicBezTo>
                  <a:pt x="18825" y="19754"/>
                  <a:pt x="17032" y="20202"/>
                  <a:pt x="14525" y="20508"/>
                </a:cubicBezTo>
                <a:cubicBezTo>
                  <a:pt x="13888" y="20586"/>
                  <a:pt x="13099" y="20613"/>
                  <a:pt x="11315" y="20624"/>
                </a:cubicBezTo>
                <a:cubicBezTo>
                  <a:pt x="10011" y="20632"/>
                  <a:pt x="8737" y="20636"/>
                  <a:pt x="8504" y="20624"/>
                </a:cubicBezTo>
                <a:cubicBezTo>
                  <a:pt x="7128" y="20553"/>
                  <a:pt x="4656" y="20203"/>
                  <a:pt x="3842" y="19962"/>
                </a:cubicBezTo>
                <a:cubicBezTo>
                  <a:pt x="2406" y="19537"/>
                  <a:pt x="1797" y="19271"/>
                  <a:pt x="1476" y="18936"/>
                </a:cubicBezTo>
                <a:lnTo>
                  <a:pt x="1265" y="18704"/>
                </a:lnTo>
                <a:lnTo>
                  <a:pt x="1265" y="16851"/>
                </a:lnTo>
                <a:cubicBezTo>
                  <a:pt x="1265" y="15825"/>
                  <a:pt x="1283" y="14968"/>
                  <a:pt x="1312" y="14948"/>
                </a:cubicBezTo>
                <a:cubicBezTo>
                  <a:pt x="1341" y="14927"/>
                  <a:pt x="1541" y="14987"/>
                  <a:pt x="1734" y="15080"/>
                </a:cubicBezTo>
                <a:cubicBezTo>
                  <a:pt x="2908" y="15649"/>
                  <a:pt x="5136" y="16103"/>
                  <a:pt x="7661" y="16305"/>
                </a:cubicBezTo>
                <a:cubicBezTo>
                  <a:pt x="9918" y="16485"/>
                  <a:pt x="13671" y="16419"/>
                  <a:pt x="15439" y="16156"/>
                </a:cubicBezTo>
                <a:cubicBezTo>
                  <a:pt x="15969" y="16077"/>
                  <a:pt x="16095" y="16006"/>
                  <a:pt x="16095" y="15825"/>
                </a:cubicBezTo>
                <a:cubicBezTo>
                  <a:pt x="16095" y="15554"/>
                  <a:pt x="15913" y="15533"/>
                  <a:pt x="14923" y="15643"/>
                </a:cubicBezTo>
                <a:cubicBezTo>
                  <a:pt x="13471" y="15803"/>
                  <a:pt x="12362" y="15858"/>
                  <a:pt x="10894" y="15858"/>
                </a:cubicBezTo>
                <a:cubicBezTo>
                  <a:pt x="6685" y="15857"/>
                  <a:pt x="3122" y="15252"/>
                  <a:pt x="1640" y="14286"/>
                </a:cubicBezTo>
                <a:lnTo>
                  <a:pt x="1265" y="14038"/>
                </a:lnTo>
                <a:lnTo>
                  <a:pt x="1265" y="13260"/>
                </a:lnTo>
                <a:cubicBezTo>
                  <a:pt x="1265" y="12824"/>
                  <a:pt x="1282" y="12437"/>
                  <a:pt x="1312" y="12416"/>
                </a:cubicBezTo>
                <a:cubicBezTo>
                  <a:pt x="1342" y="12395"/>
                  <a:pt x="1484" y="12448"/>
                  <a:pt x="1616" y="12515"/>
                </a:cubicBezTo>
                <a:cubicBezTo>
                  <a:pt x="2048" y="12733"/>
                  <a:pt x="3413" y="13148"/>
                  <a:pt x="4193" y="13310"/>
                </a:cubicBezTo>
                <a:cubicBezTo>
                  <a:pt x="7243" y="13940"/>
                  <a:pt x="11706" y="14081"/>
                  <a:pt x="15134" y="13657"/>
                </a:cubicBezTo>
                <a:cubicBezTo>
                  <a:pt x="15978" y="13553"/>
                  <a:pt x="16095" y="13508"/>
                  <a:pt x="16095" y="13310"/>
                </a:cubicBezTo>
                <a:cubicBezTo>
                  <a:pt x="16095" y="13038"/>
                  <a:pt x="15913" y="13016"/>
                  <a:pt x="14923" y="13127"/>
                </a:cubicBezTo>
                <a:cubicBezTo>
                  <a:pt x="12790" y="13367"/>
                  <a:pt x="10414" y="13415"/>
                  <a:pt x="8176" y="13260"/>
                </a:cubicBezTo>
                <a:cubicBezTo>
                  <a:pt x="5203" y="13054"/>
                  <a:pt x="2802" y="12513"/>
                  <a:pt x="1687" y="11804"/>
                </a:cubicBezTo>
                <a:lnTo>
                  <a:pt x="1265" y="11539"/>
                </a:lnTo>
                <a:lnTo>
                  <a:pt x="1265" y="8097"/>
                </a:lnTo>
                <a:cubicBezTo>
                  <a:pt x="1265" y="6206"/>
                  <a:pt x="1299" y="4638"/>
                  <a:pt x="1335" y="4622"/>
                </a:cubicBezTo>
                <a:close/>
                <a:moveTo>
                  <a:pt x="6302" y="8196"/>
                </a:moveTo>
                <a:cubicBezTo>
                  <a:pt x="6006" y="8213"/>
                  <a:pt x="5974" y="8237"/>
                  <a:pt x="5951" y="8411"/>
                </a:cubicBezTo>
                <a:cubicBezTo>
                  <a:pt x="5932" y="8548"/>
                  <a:pt x="5958" y="8620"/>
                  <a:pt x="6068" y="8659"/>
                </a:cubicBezTo>
                <a:cubicBezTo>
                  <a:pt x="6235" y="8720"/>
                  <a:pt x="8065" y="8895"/>
                  <a:pt x="8809" y="8924"/>
                </a:cubicBezTo>
                <a:cubicBezTo>
                  <a:pt x="9940" y="8969"/>
                  <a:pt x="10304" y="8960"/>
                  <a:pt x="10402" y="8891"/>
                </a:cubicBezTo>
                <a:cubicBezTo>
                  <a:pt x="10557" y="8781"/>
                  <a:pt x="10527" y="8509"/>
                  <a:pt x="10355" y="8461"/>
                </a:cubicBezTo>
                <a:cubicBezTo>
                  <a:pt x="10273" y="8438"/>
                  <a:pt x="9672" y="8389"/>
                  <a:pt x="9020" y="8362"/>
                </a:cubicBezTo>
                <a:cubicBezTo>
                  <a:pt x="8367" y="8334"/>
                  <a:pt x="7573" y="8284"/>
                  <a:pt x="7239" y="8246"/>
                </a:cubicBezTo>
                <a:cubicBezTo>
                  <a:pt x="6905" y="8208"/>
                  <a:pt x="6480" y="8186"/>
                  <a:pt x="6302" y="8196"/>
                </a:cubicBezTo>
                <a:close/>
                <a:moveTo>
                  <a:pt x="4732" y="9288"/>
                </a:moveTo>
                <a:cubicBezTo>
                  <a:pt x="4425" y="9269"/>
                  <a:pt x="4311" y="9352"/>
                  <a:pt x="4311" y="9570"/>
                </a:cubicBezTo>
                <a:cubicBezTo>
                  <a:pt x="4311" y="9704"/>
                  <a:pt x="4365" y="9769"/>
                  <a:pt x="4545" y="9818"/>
                </a:cubicBezTo>
                <a:cubicBezTo>
                  <a:pt x="4967" y="9933"/>
                  <a:pt x="6622" y="10157"/>
                  <a:pt x="7614" y="10232"/>
                </a:cubicBezTo>
                <a:cubicBezTo>
                  <a:pt x="8150" y="10272"/>
                  <a:pt x="8645" y="10304"/>
                  <a:pt x="8692" y="10314"/>
                </a:cubicBezTo>
                <a:cubicBezTo>
                  <a:pt x="8738" y="10325"/>
                  <a:pt x="9412" y="10345"/>
                  <a:pt x="10191" y="10347"/>
                </a:cubicBezTo>
                <a:cubicBezTo>
                  <a:pt x="11508" y="10352"/>
                  <a:pt x="11609" y="10339"/>
                  <a:pt x="11690" y="10232"/>
                </a:cubicBezTo>
                <a:cubicBezTo>
                  <a:pt x="11749" y="10155"/>
                  <a:pt x="11745" y="10052"/>
                  <a:pt x="11690" y="9950"/>
                </a:cubicBezTo>
                <a:lnTo>
                  <a:pt x="11620" y="9801"/>
                </a:lnTo>
                <a:lnTo>
                  <a:pt x="10495" y="9801"/>
                </a:lnTo>
                <a:cubicBezTo>
                  <a:pt x="8886" y="9801"/>
                  <a:pt x="6492" y="9593"/>
                  <a:pt x="5107" y="9338"/>
                </a:cubicBezTo>
                <a:cubicBezTo>
                  <a:pt x="4954" y="9310"/>
                  <a:pt x="4835" y="9295"/>
                  <a:pt x="4732" y="9288"/>
                </a:cubicBezTo>
                <a:close/>
                <a:moveTo>
                  <a:pt x="3046" y="10347"/>
                </a:moveTo>
                <a:cubicBezTo>
                  <a:pt x="2847" y="10347"/>
                  <a:pt x="2599" y="10595"/>
                  <a:pt x="2671" y="10728"/>
                </a:cubicBezTo>
                <a:cubicBezTo>
                  <a:pt x="2811" y="10986"/>
                  <a:pt x="5171" y="11452"/>
                  <a:pt x="7333" y="11655"/>
                </a:cubicBezTo>
                <a:cubicBezTo>
                  <a:pt x="8694" y="11782"/>
                  <a:pt x="12758" y="11831"/>
                  <a:pt x="13049" y="11721"/>
                </a:cubicBezTo>
                <a:cubicBezTo>
                  <a:pt x="13239" y="11649"/>
                  <a:pt x="13271" y="11322"/>
                  <a:pt x="13096" y="11274"/>
                </a:cubicBezTo>
                <a:cubicBezTo>
                  <a:pt x="13035" y="11258"/>
                  <a:pt x="11938" y="11235"/>
                  <a:pt x="10636" y="11224"/>
                </a:cubicBezTo>
                <a:cubicBezTo>
                  <a:pt x="8290" y="11205"/>
                  <a:pt x="7406" y="11154"/>
                  <a:pt x="5880" y="10927"/>
                </a:cubicBezTo>
                <a:cubicBezTo>
                  <a:pt x="4949" y="10788"/>
                  <a:pt x="3968" y="10590"/>
                  <a:pt x="3561" y="10463"/>
                </a:cubicBezTo>
                <a:cubicBezTo>
                  <a:pt x="3357" y="10400"/>
                  <a:pt x="3132" y="10347"/>
                  <a:pt x="3046" y="10347"/>
                </a:cubicBezTo>
                <a:close/>
                <a:moveTo>
                  <a:pt x="4592" y="14137"/>
                </a:moveTo>
                <a:cubicBezTo>
                  <a:pt x="4424" y="14155"/>
                  <a:pt x="4352" y="14211"/>
                  <a:pt x="4334" y="14319"/>
                </a:cubicBezTo>
                <a:cubicBezTo>
                  <a:pt x="4300" y="14526"/>
                  <a:pt x="4431" y="14645"/>
                  <a:pt x="4732" y="14683"/>
                </a:cubicBezTo>
                <a:cubicBezTo>
                  <a:pt x="4859" y="14699"/>
                  <a:pt x="5338" y="14762"/>
                  <a:pt x="5810" y="14832"/>
                </a:cubicBezTo>
                <a:cubicBezTo>
                  <a:pt x="6282" y="14902"/>
                  <a:pt x="7107" y="15002"/>
                  <a:pt x="7637" y="15047"/>
                </a:cubicBezTo>
                <a:cubicBezTo>
                  <a:pt x="8167" y="15093"/>
                  <a:pt x="9269" y="15126"/>
                  <a:pt x="10097" y="15130"/>
                </a:cubicBezTo>
                <a:cubicBezTo>
                  <a:pt x="11587" y="15137"/>
                  <a:pt x="11620" y="15131"/>
                  <a:pt x="11690" y="14997"/>
                </a:cubicBezTo>
                <a:cubicBezTo>
                  <a:pt x="11767" y="14851"/>
                  <a:pt x="11718" y="14720"/>
                  <a:pt x="11573" y="14650"/>
                </a:cubicBezTo>
                <a:cubicBezTo>
                  <a:pt x="11523" y="14626"/>
                  <a:pt x="10991" y="14601"/>
                  <a:pt x="10402" y="14600"/>
                </a:cubicBezTo>
                <a:cubicBezTo>
                  <a:pt x="8853" y="14599"/>
                  <a:pt x="6822" y="14437"/>
                  <a:pt x="5412" y="14203"/>
                </a:cubicBezTo>
                <a:cubicBezTo>
                  <a:pt x="5023" y="14139"/>
                  <a:pt x="4759" y="14119"/>
                  <a:pt x="4592" y="14137"/>
                </a:cubicBezTo>
                <a:close/>
                <a:moveTo>
                  <a:pt x="6325" y="17016"/>
                </a:moveTo>
                <a:cubicBezTo>
                  <a:pt x="5992" y="17033"/>
                  <a:pt x="5975" y="17037"/>
                  <a:pt x="5951" y="17215"/>
                </a:cubicBezTo>
                <a:cubicBezTo>
                  <a:pt x="5932" y="17351"/>
                  <a:pt x="5958" y="17423"/>
                  <a:pt x="6068" y="17463"/>
                </a:cubicBezTo>
                <a:cubicBezTo>
                  <a:pt x="6247" y="17529"/>
                  <a:pt x="7270" y="17643"/>
                  <a:pt x="8293" y="17711"/>
                </a:cubicBezTo>
                <a:cubicBezTo>
                  <a:pt x="9216" y="17773"/>
                  <a:pt x="10207" y="17791"/>
                  <a:pt x="10378" y="17744"/>
                </a:cubicBezTo>
                <a:cubicBezTo>
                  <a:pt x="10569" y="17693"/>
                  <a:pt x="10548" y="17317"/>
                  <a:pt x="10355" y="17265"/>
                </a:cubicBezTo>
                <a:cubicBezTo>
                  <a:pt x="10274" y="17243"/>
                  <a:pt x="9649" y="17211"/>
                  <a:pt x="8949" y="17182"/>
                </a:cubicBezTo>
                <a:cubicBezTo>
                  <a:pt x="8250" y="17153"/>
                  <a:pt x="7438" y="17103"/>
                  <a:pt x="7169" y="17066"/>
                </a:cubicBezTo>
                <a:cubicBezTo>
                  <a:pt x="6899" y="17029"/>
                  <a:pt x="6522" y="17006"/>
                  <a:pt x="6325" y="17016"/>
                </a:cubicBezTo>
                <a:close/>
                <a:moveTo>
                  <a:pt x="3444" y="17943"/>
                </a:moveTo>
                <a:cubicBezTo>
                  <a:pt x="3271" y="17963"/>
                  <a:pt x="3210" y="18043"/>
                  <a:pt x="3233" y="18208"/>
                </a:cubicBezTo>
                <a:cubicBezTo>
                  <a:pt x="3256" y="18375"/>
                  <a:pt x="3305" y="18424"/>
                  <a:pt x="3678" y="18522"/>
                </a:cubicBezTo>
                <a:cubicBezTo>
                  <a:pt x="4562" y="18755"/>
                  <a:pt x="6210" y="19002"/>
                  <a:pt x="7754" y="19135"/>
                </a:cubicBezTo>
                <a:cubicBezTo>
                  <a:pt x="8405" y="19190"/>
                  <a:pt x="9401" y="19201"/>
                  <a:pt x="11058" y="19184"/>
                </a:cubicBezTo>
                <a:cubicBezTo>
                  <a:pt x="14141" y="19152"/>
                  <a:pt x="14474" y="19115"/>
                  <a:pt x="14478" y="18787"/>
                </a:cubicBezTo>
                <a:cubicBezTo>
                  <a:pt x="14481" y="18580"/>
                  <a:pt x="14207" y="18551"/>
                  <a:pt x="12721" y="18622"/>
                </a:cubicBezTo>
                <a:cubicBezTo>
                  <a:pt x="9605" y="18770"/>
                  <a:pt x="6231" y="18528"/>
                  <a:pt x="4053" y="18009"/>
                </a:cubicBezTo>
                <a:cubicBezTo>
                  <a:pt x="3894" y="17971"/>
                  <a:pt x="3765" y="17954"/>
                  <a:pt x="3655" y="17943"/>
                </a:cubicBezTo>
                <a:cubicBezTo>
                  <a:pt x="3572" y="17934"/>
                  <a:pt x="3501" y="17936"/>
                  <a:pt x="3444" y="17943"/>
                </a:cubicBezTo>
                <a:close/>
              </a:path>
            </a:pathLst>
          </a:custGeom>
          <a:ln w="12700">
            <a:miter lim="400000"/>
          </a:ln>
        </p:spPr>
      </p:pic>
      <p:pic>
        <p:nvPicPr>
          <p:cNvPr id="855" name="Screen Shot 2017-06-07 at 7.51.14 AM.png" descr="Screen Shot 2017-06-07 at 7.51.14 AM.png"/>
          <p:cNvPicPr>
            <a:picLocks noChangeAspect="1"/>
          </p:cNvPicPr>
          <p:nvPr/>
        </p:nvPicPr>
        <p:blipFill>
          <a:blip r:embed="rId16">
            <a:alphaModFix amt="70000"/>
          </a:blip>
          <a:srcRect l="8046" t="9295" r="9954" b="8085"/>
          <a:stretch>
            <a:fillRect/>
          </a:stretch>
        </p:blipFill>
        <p:spPr>
          <a:xfrm>
            <a:off x="7319221" y="5029619"/>
            <a:ext cx="131763" cy="185993"/>
          </a:xfrm>
          <a:custGeom>
            <a:avLst/>
            <a:gdLst/>
            <a:ahLst/>
            <a:cxnLst>
              <a:cxn ang="0">
                <a:pos x="wd2" y="hd2"/>
              </a:cxn>
              <a:cxn ang="5400000">
                <a:pos x="wd2" y="hd2"/>
              </a:cxn>
              <a:cxn ang="10800000">
                <a:pos x="wd2" y="hd2"/>
              </a:cxn>
              <a:cxn ang="16200000">
                <a:pos x="wd2" y="hd2"/>
              </a:cxn>
            </a:cxnLst>
            <a:rect l="0" t="0" r="r" b="b"/>
            <a:pathLst>
              <a:path w="21600" h="21549" extrusionOk="0">
                <a:moveTo>
                  <a:pt x="11418" y="5"/>
                </a:moveTo>
                <a:cubicBezTo>
                  <a:pt x="10235" y="-16"/>
                  <a:pt x="9030" y="28"/>
                  <a:pt x="7872" y="120"/>
                </a:cubicBezTo>
                <a:cubicBezTo>
                  <a:pt x="6633" y="218"/>
                  <a:pt x="6374" y="241"/>
                  <a:pt x="4945" y="465"/>
                </a:cubicBezTo>
                <a:cubicBezTo>
                  <a:pt x="2642" y="824"/>
                  <a:pt x="721" y="1603"/>
                  <a:pt x="195" y="2396"/>
                </a:cubicBezTo>
                <a:lnTo>
                  <a:pt x="0" y="2695"/>
                </a:lnTo>
                <a:lnTo>
                  <a:pt x="0" y="10787"/>
                </a:lnTo>
                <a:lnTo>
                  <a:pt x="0" y="18880"/>
                </a:lnTo>
                <a:lnTo>
                  <a:pt x="195" y="19202"/>
                </a:lnTo>
                <a:cubicBezTo>
                  <a:pt x="536" y="19720"/>
                  <a:pt x="1272" y="20135"/>
                  <a:pt x="2440" y="20512"/>
                </a:cubicBezTo>
                <a:cubicBezTo>
                  <a:pt x="3915" y="20988"/>
                  <a:pt x="5508" y="21269"/>
                  <a:pt x="7742" y="21455"/>
                </a:cubicBezTo>
                <a:cubicBezTo>
                  <a:pt x="8896" y="21551"/>
                  <a:pt x="12231" y="21584"/>
                  <a:pt x="13402" y="21501"/>
                </a:cubicBezTo>
                <a:cubicBezTo>
                  <a:pt x="16191" y="21303"/>
                  <a:pt x="18752" y="20780"/>
                  <a:pt x="20039" y="20167"/>
                </a:cubicBezTo>
                <a:cubicBezTo>
                  <a:pt x="20703" y="19851"/>
                  <a:pt x="21082" y="19559"/>
                  <a:pt x="21340" y="19179"/>
                </a:cubicBezTo>
                <a:lnTo>
                  <a:pt x="21600" y="18834"/>
                </a:lnTo>
                <a:lnTo>
                  <a:pt x="21600" y="10787"/>
                </a:lnTo>
                <a:lnTo>
                  <a:pt x="21600" y="2764"/>
                </a:lnTo>
                <a:lnTo>
                  <a:pt x="21405" y="2465"/>
                </a:lnTo>
                <a:cubicBezTo>
                  <a:pt x="21144" y="2069"/>
                  <a:pt x="20747" y="1770"/>
                  <a:pt x="20136" y="1476"/>
                </a:cubicBezTo>
                <a:cubicBezTo>
                  <a:pt x="18365" y="625"/>
                  <a:pt x="14969" y="67"/>
                  <a:pt x="11418" y="5"/>
                </a:cubicBezTo>
                <a:close/>
                <a:moveTo>
                  <a:pt x="10670" y="901"/>
                </a:moveTo>
                <a:cubicBezTo>
                  <a:pt x="14647" y="896"/>
                  <a:pt x="18550" y="1507"/>
                  <a:pt x="19876" y="2511"/>
                </a:cubicBezTo>
                <a:cubicBezTo>
                  <a:pt x="20322" y="2849"/>
                  <a:pt x="20413" y="3026"/>
                  <a:pt x="20234" y="3292"/>
                </a:cubicBezTo>
                <a:cubicBezTo>
                  <a:pt x="19755" y="4003"/>
                  <a:pt x="17390" y="4704"/>
                  <a:pt x="14378" y="5017"/>
                </a:cubicBezTo>
                <a:cubicBezTo>
                  <a:pt x="13268" y="5132"/>
                  <a:pt x="10589" y="5202"/>
                  <a:pt x="9239" y="5155"/>
                </a:cubicBezTo>
                <a:cubicBezTo>
                  <a:pt x="5911" y="5037"/>
                  <a:pt x="2619" y="4345"/>
                  <a:pt x="1627" y="3545"/>
                </a:cubicBezTo>
                <a:cubicBezTo>
                  <a:pt x="1137" y="3151"/>
                  <a:pt x="1153" y="2857"/>
                  <a:pt x="1757" y="2442"/>
                </a:cubicBezTo>
                <a:cubicBezTo>
                  <a:pt x="2403" y="1998"/>
                  <a:pt x="3705" y="1586"/>
                  <a:pt x="5433" y="1292"/>
                </a:cubicBezTo>
                <a:cubicBezTo>
                  <a:pt x="7038" y="1019"/>
                  <a:pt x="8862" y="904"/>
                  <a:pt x="10670" y="901"/>
                </a:cubicBezTo>
                <a:close/>
                <a:moveTo>
                  <a:pt x="1334" y="4626"/>
                </a:moveTo>
                <a:cubicBezTo>
                  <a:pt x="1371" y="4610"/>
                  <a:pt x="1569" y="4667"/>
                  <a:pt x="1789" y="4764"/>
                </a:cubicBezTo>
                <a:cubicBezTo>
                  <a:pt x="2565" y="5106"/>
                  <a:pt x="4179" y="5527"/>
                  <a:pt x="5563" y="5729"/>
                </a:cubicBezTo>
                <a:cubicBezTo>
                  <a:pt x="7283" y="5981"/>
                  <a:pt x="8442" y="6051"/>
                  <a:pt x="10670" y="6051"/>
                </a:cubicBezTo>
                <a:cubicBezTo>
                  <a:pt x="13000" y="6052"/>
                  <a:pt x="14006" y="5992"/>
                  <a:pt x="15875" y="5729"/>
                </a:cubicBezTo>
                <a:cubicBezTo>
                  <a:pt x="17390" y="5517"/>
                  <a:pt x="18997" y="5119"/>
                  <a:pt x="19811" y="4764"/>
                </a:cubicBezTo>
                <a:cubicBezTo>
                  <a:pt x="20019" y="4673"/>
                  <a:pt x="20229" y="4610"/>
                  <a:pt x="20266" y="4626"/>
                </a:cubicBezTo>
                <a:cubicBezTo>
                  <a:pt x="20303" y="4642"/>
                  <a:pt x="20331" y="7796"/>
                  <a:pt x="20331" y="11638"/>
                </a:cubicBezTo>
                <a:cubicBezTo>
                  <a:pt x="20331" y="19456"/>
                  <a:pt x="20394" y="18777"/>
                  <a:pt x="19681" y="19225"/>
                </a:cubicBezTo>
                <a:cubicBezTo>
                  <a:pt x="18827" y="19761"/>
                  <a:pt x="17047" y="20206"/>
                  <a:pt x="14541" y="20512"/>
                </a:cubicBezTo>
                <a:cubicBezTo>
                  <a:pt x="13904" y="20590"/>
                  <a:pt x="13104" y="20616"/>
                  <a:pt x="11320" y="20627"/>
                </a:cubicBezTo>
                <a:cubicBezTo>
                  <a:pt x="10016" y="20635"/>
                  <a:pt x="8756" y="20639"/>
                  <a:pt x="8523" y="20627"/>
                </a:cubicBezTo>
                <a:cubicBezTo>
                  <a:pt x="7147" y="20556"/>
                  <a:pt x="4653" y="20202"/>
                  <a:pt x="3839" y="19961"/>
                </a:cubicBezTo>
                <a:cubicBezTo>
                  <a:pt x="2403" y="19535"/>
                  <a:pt x="1785" y="19261"/>
                  <a:pt x="1464" y="18926"/>
                </a:cubicBezTo>
                <a:lnTo>
                  <a:pt x="1269" y="18719"/>
                </a:lnTo>
                <a:lnTo>
                  <a:pt x="1269" y="16857"/>
                </a:lnTo>
                <a:cubicBezTo>
                  <a:pt x="1269" y="15831"/>
                  <a:pt x="1305" y="14969"/>
                  <a:pt x="1334" y="14949"/>
                </a:cubicBezTo>
                <a:cubicBezTo>
                  <a:pt x="1363" y="14928"/>
                  <a:pt x="1532" y="14993"/>
                  <a:pt x="1724" y="15087"/>
                </a:cubicBezTo>
                <a:cubicBezTo>
                  <a:pt x="2898" y="15656"/>
                  <a:pt x="5153" y="16103"/>
                  <a:pt x="7677" y="16305"/>
                </a:cubicBezTo>
                <a:cubicBezTo>
                  <a:pt x="9934" y="16485"/>
                  <a:pt x="13652" y="16408"/>
                  <a:pt x="15419" y="16144"/>
                </a:cubicBezTo>
                <a:cubicBezTo>
                  <a:pt x="15949" y="16065"/>
                  <a:pt x="16102" y="16003"/>
                  <a:pt x="16102" y="15822"/>
                </a:cubicBezTo>
                <a:cubicBezTo>
                  <a:pt x="16102" y="15551"/>
                  <a:pt x="15921" y="15529"/>
                  <a:pt x="14931" y="15638"/>
                </a:cubicBezTo>
                <a:cubicBezTo>
                  <a:pt x="13480" y="15799"/>
                  <a:pt x="12365" y="15868"/>
                  <a:pt x="10898" y="15868"/>
                </a:cubicBezTo>
                <a:cubicBezTo>
                  <a:pt x="6691" y="15867"/>
                  <a:pt x="3108" y="15248"/>
                  <a:pt x="1627" y="14282"/>
                </a:cubicBezTo>
                <a:lnTo>
                  <a:pt x="1269" y="14052"/>
                </a:lnTo>
                <a:lnTo>
                  <a:pt x="1269" y="13247"/>
                </a:lnTo>
                <a:cubicBezTo>
                  <a:pt x="1269" y="12812"/>
                  <a:pt x="1304" y="12441"/>
                  <a:pt x="1334" y="12420"/>
                </a:cubicBezTo>
                <a:cubicBezTo>
                  <a:pt x="1363" y="12399"/>
                  <a:pt x="1494" y="12445"/>
                  <a:pt x="1627" y="12512"/>
                </a:cubicBezTo>
                <a:cubicBezTo>
                  <a:pt x="2058" y="12729"/>
                  <a:pt x="3417" y="13155"/>
                  <a:pt x="4196" y="13316"/>
                </a:cubicBezTo>
                <a:cubicBezTo>
                  <a:pt x="7245" y="13947"/>
                  <a:pt x="11699" y="14085"/>
                  <a:pt x="15127" y="13661"/>
                </a:cubicBezTo>
                <a:cubicBezTo>
                  <a:pt x="15971" y="13557"/>
                  <a:pt x="16102" y="13514"/>
                  <a:pt x="16102" y="13316"/>
                </a:cubicBezTo>
                <a:cubicBezTo>
                  <a:pt x="16102" y="13045"/>
                  <a:pt x="15921" y="13021"/>
                  <a:pt x="14931" y="13132"/>
                </a:cubicBezTo>
                <a:cubicBezTo>
                  <a:pt x="12799" y="13372"/>
                  <a:pt x="10403" y="13402"/>
                  <a:pt x="8165" y="13247"/>
                </a:cubicBezTo>
                <a:cubicBezTo>
                  <a:pt x="5193" y="13041"/>
                  <a:pt x="2806" y="12508"/>
                  <a:pt x="1692" y="11799"/>
                </a:cubicBezTo>
                <a:lnTo>
                  <a:pt x="1269" y="11523"/>
                </a:lnTo>
                <a:lnTo>
                  <a:pt x="1269" y="8097"/>
                </a:lnTo>
                <a:cubicBezTo>
                  <a:pt x="1269" y="6206"/>
                  <a:pt x="1297" y="4642"/>
                  <a:pt x="1334" y="4626"/>
                </a:cubicBezTo>
                <a:close/>
                <a:moveTo>
                  <a:pt x="6278" y="8189"/>
                </a:moveTo>
                <a:cubicBezTo>
                  <a:pt x="5983" y="8207"/>
                  <a:pt x="5977" y="8245"/>
                  <a:pt x="5953" y="8419"/>
                </a:cubicBezTo>
                <a:cubicBezTo>
                  <a:pt x="5934" y="8556"/>
                  <a:pt x="5974" y="8609"/>
                  <a:pt x="6083" y="8649"/>
                </a:cubicBezTo>
                <a:cubicBezTo>
                  <a:pt x="6251" y="8710"/>
                  <a:pt x="8073" y="8896"/>
                  <a:pt x="8816" y="8925"/>
                </a:cubicBezTo>
                <a:cubicBezTo>
                  <a:pt x="9946" y="8970"/>
                  <a:pt x="10312" y="8971"/>
                  <a:pt x="10410" y="8902"/>
                </a:cubicBezTo>
                <a:cubicBezTo>
                  <a:pt x="10565" y="8792"/>
                  <a:pt x="10516" y="8513"/>
                  <a:pt x="10345" y="8465"/>
                </a:cubicBezTo>
                <a:cubicBezTo>
                  <a:pt x="10263" y="8443"/>
                  <a:pt x="9663" y="8401"/>
                  <a:pt x="9011" y="8373"/>
                </a:cubicBezTo>
                <a:cubicBezTo>
                  <a:pt x="8359" y="8346"/>
                  <a:pt x="7556" y="8296"/>
                  <a:pt x="7222" y="8258"/>
                </a:cubicBezTo>
                <a:cubicBezTo>
                  <a:pt x="6888" y="8220"/>
                  <a:pt x="6457" y="8179"/>
                  <a:pt x="6278" y="8189"/>
                </a:cubicBezTo>
                <a:close/>
                <a:moveTo>
                  <a:pt x="4717" y="9293"/>
                </a:moveTo>
                <a:cubicBezTo>
                  <a:pt x="4410" y="9273"/>
                  <a:pt x="4327" y="9351"/>
                  <a:pt x="4327" y="9569"/>
                </a:cubicBezTo>
                <a:cubicBezTo>
                  <a:pt x="4327" y="9703"/>
                  <a:pt x="4374" y="9773"/>
                  <a:pt x="4554" y="9822"/>
                </a:cubicBezTo>
                <a:cubicBezTo>
                  <a:pt x="4976" y="9937"/>
                  <a:pt x="6621" y="10161"/>
                  <a:pt x="7612" y="10236"/>
                </a:cubicBezTo>
                <a:cubicBezTo>
                  <a:pt x="8148" y="10276"/>
                  <a:pt x="8639" y="10317"/>
                  <a:pt x="8686" y="10327"/>
                </a:cubicBezTo>
                <a:cubicBezTo>
                  <a:pt x="8732" y="10338"/>
                  <a:pt x="9403" y="10348"/>
                  <a:pt x="10182" y="10350"/>
                </a:cubicBezTo>
                <a:cubicBezTo>
                  <a:pt x="11499" y="10355"/>
                  <a:pt x="11597" y="10343"/>
                  <a:pt x="11678" y="10236"/>
                </a:cubicBezTo>
                <a:cubicBezTo>
                  <a:pt x="11737" y="10158"/>
                  <a:pt x="11733" y="10062"/>
                  <a:pt x="11678" y="9960"/>
                </a:cubicBezTo>
                <a:lnTo>
                  <a:pt x="11613" y="9799"/>
                </a:lnTo>
                <a:lnTo>
                  <a:pt x="10475" y="9799"/>
                </a:lnTo>
                <a:cubicBezTo>
                  <a:pt x="8866" y="9799"/>
                  <a:pt x="6492" y="9594"/>
                  <a:pt x="5107" y="9339"/>
                </a:cubicBezTo>
                <a:cubicBezTo>
                  <a:pt x="4955" y="9311"/>
                  <a:pt x="4819" y="9299"/>
                  <a:pt x="4717" y="9293"/>
                </a:cubicBezTo>
                <a:close/>
                <a:moveTo>
                  <a:pt x="3025" y="10350"/>
                </a:moveTo>
                <a:cubicBezTo>
                  <a:pt x="2827" y="10350"/>
                  <a:pt x="2595" y="10608"/>
                  <a:pt x="2667" y="10741"/>
                </a:cubicBezTo>
                <a:cubicBezTo>
                  <a:pt x="2808" y="11000"/>
                  <a:pt x="5158" y="11458"/>
                  <a:pt x="7319" y="11661"/>
                </a:cubicBezTo>
                <a:cubicBezTo>
                  <a:pt x="8680" y="11789"/>
                  <a:pt x="12754" y="11840"/>
                  <a:pt x="13045" y="11730"/>
                </a:cubicBezTo>
                <a:cubicBezTo>
                  <a:pt x="13234" y="11658"/>
                  <a:pt x="13285" y="11318"/>
                  <a:pt x="13110" y="11270"/>
                </a:cubicBezTo>
                <a:cubicBezTo>
                  <a:pt x="13049" y="11254"/>
                  <a:pt x="11939" y="11235"/>
                  <a:pt x="10637" y="11224"/>
                </a:cubicBezTo>
                <a:cubicBezTo>
                  <a:pt x="8293" y="11205"/>
                  <a:pt x="7413" y="11152"/>
                  <a:pt x="5888" y="10925"/>
                </a:cubicBezTo>
                <a:cubicBezTo>
                  <a:pt x="4957" y="10787"/>
                  <a:pt x="3985" y="10593"/>
                  <a:pt x="3578" y="10465"/>
                </a:cubicBezTo>
                <a:cubicBezTo>
                  <a:pt x="3374" y="10402"/>
                  <a:pt x="3111" y="10350"/>
                  <a:pt x="3025" y="10350"/>
                </a:cubicBezTo>
                <a:close/>
                <a:moveTo>
                  <a:pt x="4587" y="14144"/>
                </a:moveTo>
                <a:cubicBezTo>
                  <a:pt x="4419" y="14162"/>
                  <a:pt x="4344" y="14220"/>
                  <a:pt x="4327" y="14328"/>
                </a:cubicBezTo>
                <a:cubicBezTo>
                  <a:pt x="4293" y="14535"/>
                  <a:pt x="4415" y="14634"/>
                  <a:pt x="4717" y="14673"/>
                </a:cubicBezTo>
                <a:cubicBezTo>
                  <a:pt x="4843" y="14689"/>
                  <a:pt x="5351" y="14764"/>
                  <a:pt x="5823" y="14834"/>
                </a:cubicBezTo>
                <a:cubicBezTo>
                  <a:pt x="6295" y="14904"/>
                  <a:pt x="7115" y="14995"/>
                  <a:pt x="7645" y="15041"/>
                </a:cubicBezTo>
                <a:cubicBezTo>
                  <a:pt x="8174" y="15086"/>
                  <a:pt x="9288" y="15129"/>
                  <a:pt x="10117" y="15133"/>
                </a:cubicBezTo>
                <a:cubicBezTo>
                  <a:pt x="11606" y="15140"/>
                  <a:pt x="11608" y="15151"/>
                  <a:pt x="11678" y="15018"/>
                </a:cubicBezTo>
                <a:cubicBezTo>
                  <a:pt x="11755" y="14872"/>
                  <a:pt x="11725" y="14720"/>
                  <a:pt x="11581" y="14650"/>
                </a:cubicBezTo>
                <a:cubicBezTo>
                  <a:pt x="11531" y="14625"/>
                  <a:pt x="10999" y="14604"/>
                  <a:pt x="10410" y="14604"/>
                </a:cubicBezTo>
                <a:cubicBezTo>
                  <a:pt x="8861" y="14602"/>
                  <a:pt x="6810" y="14447"/>
                  <a:pt x="5400" y="14213"/>
                </a:cubicBezTo>
                <a:cubicBezTo>
                  <a:pt x="5012" y="14149"/>
                  <a:pt x="4754" y="14126"/>
                  <a:pt x="4587" y="14144"/>
                </a:cubicBezTo>
                <a:close/>
                <a:moveTo>
                  <a:pt x="6311" y="17018"/>
                </a:moveTo>
                <a:cubicBezTo>
                  <a:pt x="5977" y="17035"/>
                  <a:pt x="5977" y="17047"/>
                  <a:pt x="5953" y="17225"/>
                </a:cubicBezTo>
                <a:cubicBezTo>
                  <a:pt x="5934" y="17361"/>
                  <a:pt x="5974" y="17438"/>
                  <a:pt x="6083" y="17478"/>
                </a:cubicBezTo>
                <a:cubicBezTo>
                  <a:pt x="6262" y="17543"/>
                  <a:pt x="7272" y="17639"/>
                  <a:pt x="8295" y="17707"/>
                </a:cubicBezTo>
                <a:cubicBezTo>
                  <a:pt x="9217" y="17769"/>
                  <a:pt x="10205" y="17800"/>
                  <a:pt x="10377" y="17753"/>
                </a:cubicBezTo>
                <a:cubicBezTo>
                  <a:pt x="10567" y="17702"/>
                  <a:pt x="10538" y="17323"/>
                  <a:pt x="10345" y="17271"/>
                </a:cubicBezTo>
                <a:cubicBezTo>
                  <a:pt x="10264" y="17249"/>
                  <a:pt x="9645" y="17208"/>
                  <a:pt x="8946" y="17179"/>
                </a:cubicBezTo>
                <a:cubicBezTo>
                  <a:pt x="8246" y="17149"/>
                  <a:pt x="7458" y="17100"/>
                  <a:pt x="7189" y="17064"/>
                </a:cubicBezTo>
                <a:cubicBezTo>
                  <a:pt x="6920" y="17027"/>
                  <a:pt x="6507" y="17008"/>
                  <a:pt x="6311" y="17018"/>
                </a:cubicBezTo>
                <a:close/>
                <a:moveTo>
                  <a:pt x="3448" y="17937"/>
                </a:moveTo>
                <a:cubicBezTo>
                  <a:pt x="3275" y="17958"/>
                  <a:pt x="3198" y="18048"/>
                  <a:pt x="3220" y="18213"/>
                </a:cubicBezTo>
                <a:cubicBezTo>
                  <a:pt x="3243" y="18380"/>
                  <a:pt x="3303" y="18414"/>
                  <a:pt x="3676" y="18512"/>
                </a:cubicBezTo>
                <a:cubicBezTo>
                  <a:pt x="4559" y="18745"/>
                  <a:pt x="6199" y="19000"/>
                  <a:pt x="7742" y="19133"/>
                </a:cubicBezTo>
                <a:cubicBezTo>
                  <a:pt x="8393" y="19189"/>
                  <a:pt x="9404" y="19196"/>
                  <a:pt x="11060" y="19179"/>
                </a:cubicBezTo>
                <a:cubicBezTo>
                  <a:pt x="14142" y="19147"/>
                  <a:pt x="14472" y="19116"/>
                  <a:pt x="14476" y="18788"/>
                </a:cubicBezTo>
                <a:cubicBezTo>
                  <a:pt x="14479" y="18581"/>
                  <a:pt x="14205" y="18556"/>
                  <a:pt x="12719" y="18627"/>
                </a:cubicBezTo>
                <a:cubicBezTo>
                  <a:pt x="9605" y="18776"/>
                  <a:pt x="6243" y="18548"/>
                  <a:pt x="4066" y="18029"/>
                </a:cubicBezTo>
                <a:cubicBezTo>
                  <a:pt x="3908" y="17992"/>
                  <a:pt x="3754" y="17949"/>
                  <a:pt x="3643" y="17937"/>
                </a:cubicBezTo>
                <a:cubicBezTo>
                  <a:pt x="3561" y="17929"/>
                  <a:pt x="3506" y="17931"/>
                  <a:pt x="3448" y="17937"/>
                </a:cubicBezTo>
                <a:close/>
              </a:path>
            </a:pathLst>
          </a:custGeom>
          <a:ln w="12700">
            <a:miter lim="400000"/>
          </a:ln>
        </p:spPr>
      </p:pic>
      <p:pic>
        <p:nvPicPr>
          <p:cNvPr id="856" name="Screen Shot 2017-06-07 at 7.51.14 AM.png" descr="Screen Shot 2017-06-07 at 7.51.14 AM.png"/>
          <p:cNvPicPr>
            <a:picLocks noChangeAspect="1"/>
          </p:cNvPicPr>
          <p:nvPr/>
        </p:nvPicPr>
        <p:blipFill>
          <a:blip r:embed="rId16">
            <a:alphaModFix amt="70000"/>
          </a:blip>
          <a:srcRect l="8046" t="9295" r="9983" b="8051"/>
          <a:stretch>
            <a:fillRect/>
          </a:stretch>
        </p:blipFill>
        <p:spPr>
          <a:xfrm>
            <a:off x="8582698" y="4806702"/>
            <a:ext cx="182960" cy="258455"/>
          </a:xfrm>
          <a:custGeom>
            <a:avLst/>
            <a:gdLst/>
            <a:ahLst/>
            <a:cxnLst>
              <a:cxn ang="0">
                <a:pos x="wd2" y="hd2"/>
              </a:cxn>
              <a:cxn ang="5400000">
                <a:pos x="wd2" y="hd2"/>
              </a:cxn>
              <a:cxn ang="10800000">
                <a:pos x="wd2" y="hd2"/>
              </a:cxn>
              <a:cxn ang="16200000">
                <a:pos x="wd2" y="hd2"/>
              </a:cxn>
            </a:cxnLst>
            <a:rect l="0" t="0" r="r" b="b"/>
            <a:pathLst>
              <a:path w="21600" h="21553" extrusionOk="0">
                <a:moveTo>
                  <a:pt x="11409" y="5"/>
                </a:moveTo>
                <a:cubicBezTo>
                  <a:pt x="10225" y="-16"/>
                  <a:pt x="9030" y="29"/>
                  <a:pt x="7872" y="121"/>
                </a:cubicBezTo>
                <a:cubicBezTo>
                  <a:pt x="6632" y="218"/>
                  <a:pt x="6373" y="245"/>
                  <a:pt x="4943" y="468"/>
                </a:cubicBezTo>
                <a:cubicBezTo>
                  <a:pt x="2640" y="828"/>
                  <a:pt x="713" y="1612"/>
                  <a:pt x="187" y="2404"/>
                </a:cubicBezTo>
                <a:lnTo>
                  <a:pt x="0" y="2702"/>
                </a:lnTo>
                <a:lnTo>
                  <a:pt x="0" y="10794"/>
                </a:lnTo>
                <a:lnTo>
                  <a:pt x="0" y="18886"/>
                </a:lnTo>
                <a:lnTo>
                  <a:pt x="211" y="19201"/>
                </a:lnTo>
                <a:cubicBezTo>
                  <a:pt x="552" y="19718"/>
                  <a:pt x="1268" y="20131"/>
                  <a:pt x="2436" y="20508"/>
                </a:cubicBezTo>
                <a:cubicBezTo>
                  <a:pt x="3912" y="20984"/>
                  <a:pt x="5520" y="21282"/>
                  <a:pt x="7754" y="21468"/>
                </a:cubicBezTo>
                <a:cubicBezTo>
                  <a:pt x="8909" y="21564"/>
                  <a:pt x="12229" y="21584"/>
                  <a:pt x="13400" y="21501"/>
                </a:cubicBezTo>
                <a:cubicBezTo>
                  <a:pt x="16190" y="21303"/>
                  <a:pt x="18766" y="20789"/>
                  <a:pt x="20054" y="20177"/>
                </a:cubicBezTo>
                <a:cubicBezTo>
                  <a:pt x="20718" y="19861"/>
                  <a:pt x="21108" y="19565"/>
                  <a:pt x="21366" y="19184"/>
                </a:cubicBezTo>
                <a:lnTo>
                  <a:pt x="21600" y="18820"/>
                </a:lnTo>
                <a:lnTo>
                  <a:pt x="21600" y="10794"/>
                </a:lnTo>
                <a:lnTo>
                  <a:pt x="21600" y="2768"/>
                </a:lnTo>
                <a:lnTo>
                  <a:pt x="21413" y="2454"/>
                </a:lnTo>
                <a:cubicBezTo>
                  <a:pt x="21152" y="2058"/>
                  <a:pt x="20759" y="1755"/>
                  <a:pt x="20148" y="1461"/>
                </a:cubicBezTo>
                <a:cubicBezTo>
                  <a:pt x="18376" y="610"/>
                  <a:pt x="14961" y="67"/>
                  <a:pt x="11409" y="5"/>
                </a:cubicBezTo>
                <a:close/>
                <a:moveTo>
                  <a:pt x="10659" y="898"/>
                </a:moveTo>
                <a:cubicBezTo>
                  <a:pt x="14638" y="893"/>
                  <a:pt x="18540" y="1500"/>
                  <a:pt x="19866" y="2504"/>
                </a:cubicBezTo>
                <a:cubicBezTo>
                  <a:pt x="20313" y="2841"/>
                  <a:pt x="20397" y="3032"/>
                  <a:pt x="20218" y="3298"/>
                </a:cubicBezTo>
                <a:cubicBezTo>
                  <a:pt x="19739" y="4008"/>
                  <a:pt x="17397" y="4707"/>
                  <a:pt x="14384" y="5019"/>
                </a:cubicBezTo>
                <a:cubicBezTo>
                  <a:pt x="13274" y="5134"/>
                  <a:pt x="10581" y="5199"/>
                  <a:pt x="9230" y="5151"/>
                </a:cubicBezTo>
                <a:cubicBezTo>
                  <a:pt x="5901" y="5034"/>
                  <a:pt x="2609" y="4329"/>
                  <a:pt x="1616" y="3530"/>
                </a:cubicBezTo>
                <a:cubicBezTo>
                  <a:pt x="1127" y="3135"/>
                  <a:pt x="1153" y="2852"/>
                  <a:pt x="1757" y="2437"/>
                </a:cubicBezTo>
                <a:cubicBezTo>
                  <a:pt x="2403" y="1994"/>
                  <a:pt x="3707" y="1589"/>
                  <a:pt x="5435" y="1295"/>
                </a:cubicBezTo>
                <a:cubicBezTo>
                  <a:pt x="7041" y="1022"/>
                  <a:pt x="8851" y="901"/>
                  <a:pt x="10659" y="898"/>
                </a:cubicBezTo>
                <a:close/>
                <a:moveTo>
                  <a:pt x="1335" y="4622"/>
                </a:moveTo>
                <a:cubicBezTo>
                  <a:pt x="1372" y="4606"/>
                  <a:pt x="1584" y="4674"/>
                  <a:pt x="1804" y="4771"/>
                </a:cubicBezTo>
                <a:cubicBezTo>
                  <a:pt x="2580" y="5113"/>
                  <a:pt x="4168" y="5512"/>
                  <a:pt x="5552" y="5714"/>
                </a:cubicBezTo>
                <a:cubicBezTo>
                  <a:pt x="7273" y="5965"/>
                  <a:pt x="8455" y="6044"/>
                  <a:pt x="10683" y="6045"/>
                </a:cubicBezTo>
                <a:cubicBezTo>
                  <a:pt x="13014" y="6045"/>
                  <a:pt x="14014" y="5976"/>
                  <a:pt x="15884" y="5714"/>
                </a:cubicBezTo>
                <a:cubicBezTo>
                  <a:pt x="17399" y="5501"/>
                  <a:pt x="19006" y="5126"/>
                  <a:pt x="19820" y="4771"/>
                </a:cubicBezTo>
                <a:cubicBezTo>
                  <a:pt x="20027" y="4680"/>
                  <a:pt x="20228" y="4606"/>
                  <a:pt x="20265" y="4622"/>
                </a:cubicBezTo>
                <a:cubicBezTo>
                  <a:pt x="20301" y="4638"/>
                  <a:pt x="20335" y="7797"/>
                  <a:pt x="20335" y="11638"/>
                </a:cubicBezTo>
                <a:cubicBezTo>
                  <a:pt x="20335" y="19455"/>
                  <a:pt x="20392" y="18769"/>
                  <a:pt x="19679" y="19217"/>
                </a:cubicBezTo>
                <a:cubicBezTo>
                  <a:pt x="18825" y="19754"/>
                  <a:pt x="17032" y="20202"/>
                  <a:pt x="14525" y="20508"/>
                </a:cubicBezTo>
                <a:cubicBezTo>
                  <a:pt x="13888" y="20586"/>
                  <a:pt x="13099" y="20613"/>
                  <a:pt x="11315" y="20624"/>
                </a:cubicBezTo>
                <a:cubicBezTo>
                  <a:pt x="10011" y="20632"/>
                  <a:pt x="8737" y="20636"/>
                  <a:pt x="8504" y="20624"/>
                </a:cubicBezTo>
                <a:cubicBezTo>
                  <a:pt x="7128" y="20553"/>
                  <a:pt x="4656" y="20203"/>
                  <a:pt x="3842" y="19962"/>
                </a:cubicBezTo>
                <a:cubicBezTo>
                  <a:pt x="2406" y="19537"/>
                  <a:pt x="1797" y="19271"/>
                  <a:pt x="1476" y="18936"/>
                </a:cubicBezTo>
                <a:lnTo>
                  <a:pt x="1265" y="18704"/>
                </a:lnTo>
                <a:lnTo>
                  <a:pt x="1265" y="16851"/>
                </a:lnTo>
                <a:cubicBezTo>
                  <a:pt x="1265" y="15825"/>
                  <a:pt x="1283" y="14968"/>
                  <a:pt x="1312" y="14948"/>
                </a:cubicBezTo>
                <a:cubicBezTo>
                  <a:pt x="1341" y="14927"/>
                  <a:pt x="1541" y="14987"/>
                  <a:pt x="1734" y="15080"/>
                </a:cubicBezTo>
                <a:cubicBezTo>
                  <a:pt x="2908" y="15649"/>
                  <a:pt x="5136" y="16103"/>
                  <a:pt x="7661" y="16305"/>
                </a:cubicBezTo>
                <a:cubicBezTo>
                  <a:pt x="9918" y="16485"/>
                  <a:pt x="13671" y="16419"/>
                  <a:pt x="15439" y="16156"/>
                </a:cubicBezTo>
                <a:cubicBezTo>
                  <a:pt x="15969" y="16077"/>
                  <a:pt x="16095" y="16006"/>
                  <a:pt x="16095" y="15825"/>
                </a:cubicBezTo>
                <a:cubicBezTo>
                  <a:pt x="16095" y="15554"/>
                  <a:pt x="15913" y="15533"/>
                  <a:pt x="14923" y="15643"/>
                </a:cubicBezTo>
                <a:cubicBezTo>
                  <a:pt x="13471" y="15803"/>
                  <a:pt x="12362" y="15858"/>
                  <a:pt x="10894" y="15858"/>
                </a:cubicBezTo>
                <a:cubicBezTo>
                  <a:pt x="6685" y="15857"/>
                  <a:pt x="3122" y="15252"/>
                  <a:pt x="1640" y="14286"/>
                </a:cubicBezTo>
                <a:lnTo>
                  <a:pt x="1265" y="14038"/>
                </a:lnTo>
                <a:lnTo>
                  <a:pt x="1265" y="13260"/>
                </a:lnTo>
                <a:cubicBezTo>
                  <a:pt x="1265" y="12824"/>
                  <a:pt x="1282" y="12437"/>
                  <a:pt x="1312" y="12416"/>
                </a:cubicBezTo>
                <a:cubicBezTo>
                  <a:pt x="1342" y="12395"/>
                  <a:pt x="1484" y="12448"/>
                  <a:pt x="1616" y="12515"/>
                </a:cubicBezTo>
                <a:cubicBezTo>
                  <a:pt x="2048" y="12733"/>
                  <a:pt x="3413" y="13148"/>
                  <a:pt x="4193" y="13310"/>
                </a:cubicBezTo>
                <a:cubicBezTo>
                  <a:pt x="7243" y="13940"/>
                  <a:pt x="11706" y="14081"/>
                  <a:pt x="15134" y="13657"/>
                </a:cubicBezTo>
                <a:cubicBezTo>
                  <a:pt x="15978" y="13553"/>
                  <a:pt x="16095" y="13508"/>
                  <a:pt x="16095" y="13310"/>
                </a:cubicBezTo>
                <a:cubicBezTo>
                  <a:pt x="16095" y="13038"/>
                  <a:pt x="15913" y="13016"/>
                  <a:pt x="14923" y="13127"/>
                </a:cubicBezTo>
                <a:cubicBezTo>
                  <a:pt x="12790" y="13367"/>
                  <a:pt x="10414" y="13415"/>
                  <a:pt x="8176" y="13260"/>
                </a:cubicBezTo>
                <a:cubicBezTo>
                  <a:pt x="5203" y="13054"/>
                  <a:pt x="2802" y="12513"/>
                  <a:pt x="1687" y="11804"/>
                </a:cubicBezTo>
                <a:lnTo>
                  <a:pt x="1265" y="11539"/>
                </a:lnTo>
                <a:lnTo>
                  <a:pt x="1265" y="8097"/>
                </a:lnTo>
                <a:cubicBezTo>
                  <a:pt x="1265" y="6206"/>
                  <a:pt x="1299" y="4638"/>
                  <a:pt x="1335" y="4622"/>
                </a:cubicBezTo>
                <a:close/>
                <a:moveTo>
                  <a:pt x="6302" y="8196"/>
                </a:moveTo>
                <a:cubicBezTo>
                  <a:pt x="6006" y="8213"/>
                  <a:pt x="5974" y="8237"/>
                  <a:pt x="5951" y="8411"/>
                </a:cubicBezTo>
                <a:cubicBezTo>
                  <a:pt x="5932" y="8548"/>
                  <a:pt x="5958" y="8620"/>
                  <a:pt x="6068" y="8659"/>
                </a:cubicBezTo>
                <a:cubicBezTo>
                  <a:pt x="6235" y="8720"/>
                  <a:pt x="8065" y="8895"/>
                  <a:pt x="8809" y="8924"/>
                </a:cubicBezTo>
                <a:cubicBezTo>
                  <a:pt x="9940" y="8969"/>
                  <a:pt x="10304" y="8960"/>
                  <a:pt x="10402" y="8891"/>
                </a:cubicBezTo>
                <a:cubicBezTo>
                  <a:pt x="10557" y="8781"/>
                  <a:pt x="10527" y="8509"/>
                  <a:pt x="10355" y="8461"/>
                </a:cubicBezTo>
                <a:cubicBezTo>
                  <a:pt x="10273" y="8438"/>
                  <a:pt x="9672" y="8389"/>
                  <a:pt x="9020" y="8362"/>
                </a:cubicBezTo>
                <a:cubicBezTo>
                  <a:pt x="8367" y="8334"/>
                  <a:pt x="7573" y="8284"/>
                  <a:pt x="7239" y="8246"/>
                </a:cubicBezTo>
                <a:cubicBezTo>
                  <a:pt x="6905" y="8208"/>
                  <a:pt x="6480" y="8186"/>
                  <a:pt x="6302" y="8196"/>
                </a:cubicBezTo>
                <a:close/>
                <a:moveTo>
                  <a:pt x="4732" y="9288"/>
                </a:moveTo>
                <a:cubicBezTo>
                  <a:pt x="4425" y="9269"/>
                  <a:pt x="4311" y="9352"/>
                  <a:pt x="4311" y="9570"/>
                </a:cubicBezTo>
                <a:cubicBezTo>
                  <a:pt x="4311" y="9704"/>
                  <a:pt x="4365" y="9769"/>
                  <a:pt x="4545" y="9818"/>
                </a:cubicBezTo>
                <a:cubicBezTo>
                  <a:pt x="4967" y="9933"/>
                  <a:pt x="6622" y="10157"/>
                  <a:pt x="7614" y="10232"/>
                </a:cubicBezTo>
                <a:cubicBezTo>
                  <a:pt x="8150" y="10272"/>
                  <a:pt x="8645" y="10304"/>
                  <a:pt x="8692" y="10314"/>
                </a:cubicBezTo>
                <a:cubicBezTo>
                  <a:pt x="8738" y="10325"/>
                  <a:pt x="9412" y="10345"/>
                  <a:pt x="10191" y="10347"/>
                </a:cubicBezTo>
                <a:cubicBezTo>
                  <a:pt x="11508" y="10352"/>
                  <a:pt x="11609" y="10339"/>
                  <a:pt x="11690" y="10232"/>
                </a:cubicBezTo>
                <a:cubicBezTo>
                  <a:pt x="11749" y="10155"/>
                  <a:pt x="11745" y="10052"/>
                  <a:pt x="11690" y="9950"/>
                </a:cubicBezTo>
                <a:lnTo>
                  <a:pt x="11620" y="9801"/>
                </a:lnTo>
                <a:lnTo>
                  <a:pt x="10495" y="9801"/>
                </a:lnTo>
                <a:cubicBezTo>
                  <a:pt x="8886" y="9801"/>
                  <a:pt x="6492" y="9593"/>
                  <a:pt x="5107" y="9338"/>
                </a:cubicBezTo>
                <a:cubicBezTo>
                  <a:pt x="4954" y="9310"/>
                  <a:pt x="4835" y="9295"/>
                  <a:pt x="4732" y="9288"/>
                </a:cubicBezTo>
                <a:close/>
                <a:moveTo>
                  <a:pt x="3046" y="10347"/>
                </a:moveTo>
                <a:cubicBezTo>
                  <a:pt x="2847" y="10347"/>
                  <a:pt x="2599" y="10595"/>
                  <a:pt x="2671" y="10728"/>
                </a:cubicBezTo>
                <a:cubicBezTo>
                  <a:pt x="2811" y="10986"/>
                  <a:pt x="5171" y="11452"/>
                  <a:pt x="7333" y="11655"/>
                </a:cubicBezTo>
                <a:cubicBezTo>
                  <a:pt x="8694" y="11782"/>
                  <a:pt x="12758" y="11831"/>
                  <a:pt x="13049" y="11721"/>
                </a:cubicBezTo>
                <a:cubicBezTo>
                  <a:pt x="13239" y="11649"/>
                  <a:pt x="13271" y="11322"/>
                  <a:pt x="13096" y="11274"/>
                </a:cubicBezTo>
                <a:cubicBezTo>
                  <a:pt x="13035" y="11258"/>
                  <a:pt x="11938" y="11235"/>
                  <a:pt x="10636" y="11224"/>
                </a:cubicBezTo>
                <a:cubicBezTo>
                  <a:pt x="8290" y="11205"/>
                  <a:pt x="7406" y="11154"/>
                  <a:pt x="5880" y="10927"/>
                </a:cubicBezTo>
                <a:cubicBezTo>
                  <a:pt x="4949" y="10788"/>
                  <a:pt x="3968" y="10590"/>
                  <a:pt x="3561" y="10463"/>
                </a:cubicBezTo>
                <a:cubicBezTo>
                  <a:pt x="3357" y="10400"/>
                  <a:pt x="3132" y="10347"/>
                  <a:pt x="3046" y="10347"/>
                </a:cubicBezTo>
                <a:close/>
                <a:moveTo>
                  <a:pt x="4592" y="14137"/>
                </a:moveTo>
                <a:cubicBezTo>
                  <a:pt x="4424" y="14155"/>
                  <a:pt x="4352" y="14211"/>
                  <a:pt x="4334" y="14319"/>
                </a:cubicBezTo>
                <a:cubicBezTo>
                  <a:pt x="4300" y="14526"/>
                  <a:pt x="4431" y="14645"/>
                  <a:pt x="4732" y="14683"/>
                </a:cubicBezTo>
                <a:cubicBezTo>
                  <a:pt x="4859" y="14699"/>
                  <a:pt x="5338" y="14762"/>
                  <a:pt x="5810" y="14832"/>
                </a:cubicBezTo>
                <a:cubicBezTo>
                  <a:pt x="6282" y="14902"/>
                  <a:pt x="7107" y="15002"/>
                  <a:pt x="7637" y="15047"/>
                </a:cubicBezTo>
                <a:cubicBezTo>
                  <a:pt x="8167" y="15093"/>
                  <a:pt x="9269" y="15126"/>
                  <a:pt x="10097" y="15130"/>
                </a:cubicBezTo>
                <a:cubicBezTo>
                  <a:pt x="11587" y="15137"/>
                  <a:pt x="11620" y="15131"/>
                  <a:pt x="11690" y="14997"/>
                </a:cubicBezTo>
                <a:cubicBezTo>
                  <a:pt x="11767" y="14851"/>
                  <a:pt x="11718" y="14720"/>
                  <a:pt x="11573" y="14650"/>
                </a:cubicBezTo>
                <a:cubicBezTo>
                  <a:pt x="11523" y="14626"/>
                  <a:pt x="10991" y="14601"/>
                  <a:pt x="10402" y="14600"/>
                </a:cubicBezTo>
                <a:cubicBezTo>
                  <a:pt x="8853" y="14599"/>
                  <a:pt x="6822" y="14437"/>
                  <a:pt x="5412" y="14203"/>
                </a:cubicBezTo>
                <a:cubicBezTo>
                  <a:pt x="5023" y="14139"/>
                  <a:pt x="4759" y="14119"/>
                  <a:pt x="4592" y="14137"/>
                </a:cubicBezTo>
                <a:close/>
                <a:moveTo>
                  <a:pt x="6325" y="17016"/>
                </a:moveTo>
                <a:cubicBezTo>
                  <a:pt x="5992" y="17033"/>
                  <a:pt x="5975" y="17037"/>
                  <a:pt x="5951" y="17215"/>
                </a:cubicBezTo>
                <a:cubicBezTo>
                  <a:pt x="5932" y="17351"/>
                  <a:pt x="5958" y="17423"/>
                  <a:pt x="6068" y="17463"/>
                </a:cubicBezTo>
                <a:cubicBezTo>
                  <a:pt x="6247" y="17529"/>
                  <a:pt x="7270" y="17643"/>
                  <a:pt x="8293" y="17711"/>
                </a:cubicBezTo>
                <a:cubicBezTo>
                  <a:pt x="9216" y="17773"/>
                  <a:pt x="10207" y="17791"/>
                  <a:pt x="10378" y="17744"/>
                </a:cubicBezTo>
                <a:cubicBezTo>
                  <a:pt x="10569" y="17693"/>
                  <a:pt x="10548" y="17317"/>
                  <a:pt x="10355" y="17265"/>
                </a:cubicBezTo>
                <a:cubicBezTo>
                  <a:pt x="10274" y="17243"/>
                  <a:pt x="9649" y="17211"/>
                  <a:pt x="8949" y="17182"/>
                </a:cubicBezTo>
                <a:cubicBezTo>
                  <a:pt x="8250" y="17153"/>
                  <a:pt x="7438" y="17103"/>
                  <a:pt x="7169" y="17066"/>
                </a:cubicBezTo>
                <a:cubicBezTo>
                  <a:pt x="6899" y="17029"/>
                  <a:pt x="6522" y="17006"/>
                  <a:pt x="6325" y="17016"/>
                </a:cubicBezTo>
                <a:close/>
                <a:moveTo>
                  <a:pt x="3444" y="17943"/>
                </a:moveTo>
                <a:cubicBezTo>
                  <a:pt x="3271" y="17963"/>
                  <a:pt x="3210" y="18043"/>
                  <a:pt x="3233" y="18208"/>
                </a:cubicBezTo>
                <a:cubicBezTo>
                  <a:pt x="3256" y="18375"/>
                  <a:pt x="3305" y="18424"/>
                  <a:pt x="3678" y="18522"/>
                </a:cubicBezTo>
                <a:cubicBezTo>
                  <a:pt x="4562" y="18755"/>
                  <a:pt x="6210" y="19002"/>
                  <a:pt x="7754" y="19135"/>
                </a:cubicBezTo>
                <a:cubicBezTo>
                  <a:pt x="8405" y="19190"/>
                  <a:pt x="9401" y="19201"/>
                  <a:pt x="11058" y="19184"/>
                </a:cubicBezTo>
                <a:cubicBezTo>
                  <a:pt x="14141" y="19152"/>
                  <a:pt x="14474" y="19115"/>
                  <a:pt x="14478" y="18787"/>
                </a:cubicBezTo>
                <a:cubicBezTo>
                  <a:pt x="14481" y="18580"/>
                  <a:pt x="14207" y="18551"/>
                  <a:pt x="12721" y="18622"/>
                </a:cubicBezTo>
                <a:cubicBezTo>
                  <a:pt x="9605" y="18770"/>
                  <a:pt x="6231" y="18528"/>
                  <a:pt x="4053" y="18009"/>
                </a:cubicBezTo>
                <a:cubicBezTo>
                  <a:pt x="3894" y="17971"/>
                  <a:pt x="3765" y="17954"/>
                  <a:pt x="3655" y="17943"/>
                </a:cubicBezTo>
                <a:cubicBezTo>
                  <a:pt x="3572" y="17934"/>
                  <a:pt x="3501" y="17936"/>
                  <a:pt x="3444" y="17943"/>
                </a:cubicBezTo>
                <a:close/>
              </a:path>
            </a:pathLst>
          </a:custGeom>
          <a:ln w="12700">
            <a:miter lim="400000"/>
          </a:ln>
        </p:spPr>
      </p:pic>
      <p:pic>
        <p:nvPicPr>
          <p:cNvPr id="857" name="Screen Shot 2017-06-07 at 7.51.14 AM.png" descr="Screen Shot 2017-06-07 at 7.51.14 AM.png"/>
          <p:cNvPicPr>
            <a:picLocks noChangeAspect="1"/>
          </p:cNvPicPr>
          <p:nvPr/>
        </p:nvPicPr>
        <p:blipFill>
          <a:blip r:embed="rId16">
            <a:alphaModFix amt="70000"/>
          </a:blip>
          <a:srcRect l="8046" t="9295" r="9983" b="8051"/>
          <a:stretch>
            <a:fillRect/>
          </a:stretch>
        </p:blipFill>
        <p:spPr>
          <a:xfrm>
            <a:off x="9517841" y="4813052"/>
            <a:ext cx="182960" cy="258455"/>
          </a:xfrm>
          <a:custGeom>
            <a:avLst/>
            <a:gdLst/>
            <a:ahLst/>
            <a:cxnLst>
              <a:cxn ang="0">
                <a:pos x="wd2" y="hd2"/>
              </a:cxn>
              <a:cxn ang="5400000">
                <a:pos x="wd2" y="hd2"/>
              </a:cxn>
              <a:cxn ang="10800000">
                <a:pos x="wd2" y="hd2"/>
              </a:cxn>
              <a:cxn ang="16200000">
                <a:pos x="wd2" y="hd2"/>
              </a:cxn>
            </a:cxnLst>
            <a:rect l="0" t="0" r="r" b="b"/>
            <a:pathLst>
              <a:path w="21600" h="21553" extrusionOk="0">
                <a:moveTo>
                  <a:pt x="11409" y="5"/>
                </a:moveTo>
                <a:cubicBezTo>
                  <a:pt x="10225" y="-16"/>
                  <a:pt x="9030" y="29"/>
                  <a:pt x="7872" y="121"/>
                </a:cubicBezTo>
                <a:cubicBezTo>
                  <a:pt x="6632" y="218"/>
                  <a:pt x="6373" y="245"/>
                  <a:pt x="4943" y="468"/>
                </a:cubicBezTo>
                <a:cubicBezTo>
                  <a:pt x="2640" y="828"/>
                  <a:pt x="713" y="1612"/>
                  <a:pt x="187" y="2404"/>
                </a:cubicBezTo>
                <a:lnTo>
                  <a:pt x="0" y="2702"/>
                </a:lnTo>
                <a:lnTo>
                  <a:pt x="0" y="10794"/>
                </a:lnTo>
                <a:lnTo>
                  <a:pt x="0" y="18886"/>
                </a:lnTo>
                <a:lnTo>
                  <a:pt x="211" y="19201"/>
                </a:lnTo>
                <a:cubicBezTo>
                  <a:pt x="552" y="19718"/>
                  <a:pt x="1268" y="20131"/>
                  <a:pt x="2436" y="20508"/>
                </a:cubicBezTo>
                <a:cubicBezTo>
                  <a:pt x="3912" y="20984"/>
                  <a:pt x="5520" y="21282"/>
                  <a:pt x="7754" y="21468"/>
                </a:cubicBezTo>
                <a:cubicBezTo>
                  <a:pt x="8909" y="21564"/>
                  <a:pt x="12229" y="21584"/>
                  <a:pt x="13400" y="21501"/>
                </a:cubicBezTo>
                <a:cubicBezTo>
                  <a:pt x="16190" y="21303"/>
                  <a:pt x="18766" y="20789"/>
                  <a:pt x="20054" y="20177"/>
                </a:cubicBezTo>
                <a:cubicBezTo>
                  <a:pt x="20718" y="19861"/>
                  <a:pt x="21108" y="19565"/>
                  <a:pt x="21366" y="19184"/>
                </a:cubicBezTo>
                <a:lnTo>
                  <a:pt x="21600" y="18820"/>
                </a:lnTo>
                <a:lnTo>
                  <a:pt x="21600" y="10794"/>
                </a:lnTo>
                <a:lnTo>
                  <a:pt x="21600" y="2768"/>
                </a:lnTo>
                <a:lnTo>
                  <a:pt x="21413" y="2454"/>
                </a:lnTo>
                <a:cubicBezTo>
                  <a:pt x="21152" y="2058"/>
                  <a:pt x="20759" y="1755"/>
                  <a:pt x="20148" y="1461"/>
                </a:cubicBezTo>
                <a:cubicBezTo>
                  <a:pt x="18376" y="610"/>
                  <a:pt x="14961" y="67"/>
                  <a:pt x="11409" y="5"/>
                </a:cubicBezTo>
                <a:close/>
                <a:moveTo>
                  <a:pt x="10659" y="898"/>
                </a:moveTo>
                <a:cubicBezTo>
                  <a:pt x="14638" y="893"/>
                  <a:pt x="18540" y="1500"/>
                  <a:pt x="19866" y="2504"/>
                </a:cubicBezTo>
                <a:cubicBezTo>
                  <a:pt x="20313" y="2841"/>
                  <a:pt x="20397" y="3032"/>
                  <a:pt x="20218" y="3298"/>
                </a:cubicBezTo>
                <a:cubicBezTo>
                  <a:pt x="19739" y="4008"/>
                  <a:pt x="17397" y="4707"/>
                  <a:pt x="14384" y="5019"/>
                </a:cubicBezTo>
                <a:cubicBezTo>
                  <a:pt x="13274" y="5134"/>
                  <a:pt x="10581" y="5199"/>
                  <a:pt x="9230" y="5151"/>
                </a:cubicBezTo>
                <a:cubicBezTo>
                  <a:pt x="5901" y="5034"/>
                  <a:pt x="2609" y="4329"/>
                  <a:pt x="1616" y="3530"/>
                </a:cubicBezTo>
                <a:cubicBezTo>
                  <a:pt x="1127" y="3135"/>
                  <a:pt x="1153" y="2852"/>
                  <a:pt x="1757" y="2437"/>
                </a:cubicBezTo>
                <a:cubicBezTo>
                  <a:pt x="2403" y="1994"/>
                  <a:pt x="3707" y="1589"/>
                  <a:pt x="5435" y="1295"/>
                </a:cubicBezTo>
                <a:cubicBezTo>
                  <a:pt x="7041" y="1022"/>
                  <a:pt x="8851" y="901"/>
                  <a:pt x="10659" y="898"/>
                </a:cubicBezTo>
                <a:close/>
                <a:moveTo>
                  <a:pt x="1335" y="4622"/>
                </a:moveTo>
                <a:cubicBezTo>
                  <a:pt x="1372" y="4606"/>
                  <a:pt x="1584" y="4674"/>
                  <a:pt x="1804" y="4771"/>
                </a:cubicBezTo>
                <a:cubicBezTo>
                  <a:pt x="2580" y="5113"/>
                  <a:pt x="4168" y="5512"/>
                  <a:pt x="5552" y="5714"/>
                </a:cubicBezTo>
                <a:cubicBezTo>
                  <a:pt x="7273" y="5965"/>
                  <a:pt x="8455" y="6044"/>
                  <a:pt x="10683" y="6045"/>
                </a:cubicBezTo>
                <a:cubicBezTo>
                  <a:pt x="13014" y="6045"/>
                  <a:pt x="14014" y="5976"/>
                  <a:pt x="15884" y="5714"/>
                </a:cubicBezTo>
                <a:cubicBezTo>
                  <a:pt x="17399" y="5501"/>
                  <a:pt x="19006" y="5126"/>
                  <a:pt x="19820" y="4771"/>
                </a:cubicBezTo>
                <a:cubicBezTo>
                  <a:pt x="20027" y="4680"/>
                  <a:pt x="20228" y="4606"/>
                  <a:pt x="20265" y="4622"/>
                </a:cubicBezTo>
                <a:cubicBezTo>
                  <a:pt x="20301" y="4638"/>
                  <a:pt x="20335" y="7797"/>
                  <a:pt x="20335" y="11638"/>
                </a:cubicBezTo>
                <a:cubicBezTo>
                  <a:pt x="20335" y="19455"/>
                  <a:pt x="20392" y="18769"/>
                  <a:pt x="19679" y="19217"/>
                </a:cubicBezTo>
                <a:cubicBezTo>
                  <a:pt x="18825" y="19754"/>
                  <a:pt x="17032" y="20202"/>
                  <a:pt x="14525" y="20508"/>
                </a:cubicBezTo>
                <a:cubicBezTo>
                  <a:pt x="13888" y="20586"/>
                  <a:pt x="13099" y="20613"/>
                  <a:pt x="11315" y="20624"/>
                </a:cubicBezTo>
                <a:cubicBezTo>
                  <a:pt x="10011" y="20632"/>
                  <a:pt x="8737" y="20636"/>
                  <a:pt x="8504" y="20624"/>
                </a:cubicBezTo>
                <a:cubicBezTo>
                  <a:pt x="7128" y="20553"/>
                  <a:pt x="4656" y="20203"/>
                  <a:pt x="3842" y="19962"/>
                </a:cubicBezTo>
                <a:cubicBezTo>
                  <a:pt x="2406" y="19537"/>
                  <a:pt x="1797" y="19271"/>
                  <a:pt x="1476" y="18936"/>
                </a:cubicBezTo>
                <a:lnTo>
                  <a:pt x="1265" y="18704"/>
                </a:lnTo>
                <a:lnTo>
                  <a:pt x="1265" y="16851"/>
                </a:lnTo>
                <a:cubicBezTo>
                  <a:pt x="1265" y="15825"/>
                  <a:pt x="1283" y="14968"/>
                  <a:pt x="1312" y="14948"/>
                </a:cubicBezTo>
                <a:cubicBezTo>
                  <a:pt x="1341" y="14927"/>
                  <a:pt x="1541" y="14987"/>
                  <a:pt x="1734" y="15080"/>
                </a:cubicBezTo>
                <a:cubicBezTo>
                  <a:pt x="2908" y="15649"/>
                  <a:pt x="5136" y="16103"/>
                  <a:pt x="7661" y="16305"/>
                </a:cubicBezTo>
                <a:cubicBezTo>
                  <a:pt x="9918" y="16485"/>
                  <a:pt x="13671" y="16419"/>
                  <a:pt x="15439" y="16156"/>
                </a:cubicBezTo>
                <a:cubicBezTo>
                  <a:pt x="15969" y="16077"/>
                  <a:pt x="16095" y="16006"/>
                  <a:pt x="16095" y="15825"/>
                </a:cubicBezTo>
                <a:cubicBezTo>
                  <a:pt x="16095" y="15554"/>
                  <a:pt x="15913" y="15533"/>
                  <a:pt x="14923" y="15643"/>
                </a:cubicBezTo>
                <a:cubicBezTo>
                  <a:pt x="13471" y="15803"/>
                  <a:pt x="12362" y="15858"/>
                  <a:pt x="10894" y="15858"/>
                </a:cubicBezTo>
                <a:cubicBezTo>
                  <a:pt x="6685" y="15857"/>
                  <a:pt x="3122" y="15252"/>
                  <a:pt x="1640" y="14286"/>
                </a:cubicBezTo>
                <a:lnTo>
                  <a:pt x="1265" y="14038"/>
                </a:lnTo>
                <a:lnTo>
                  <a:pt x="1265" y="13260"/>
                </a:lnTo>
                <a:cubicBezTo>
                  <a:pt x="1265" y="12824"/>
                  <a:pt x="1282" y="12437"/>
                  <a:pt x="1312" y="12416"/>
                </a:cubicBezTo>
                <a:cubicBezTo>
                  <a:pt x="1342" y="12395"/>
                  <a:pt x="1484" y="12448"/>
                  <a:pt x="1616" y="12515"/>
                </a:cubicBezTo>
                <a:cubicBezTo>
                  <a:pt x="2048" y="12733"/>
                  <a:pt x="3413" y="13148"/>
                  <a:pt x="4193" y="13310"/>
                </a:cubicBezTo>
                <a:cubicBezTo>
                  <a:pt x="7243" y="13940"/>
                  <a:pt x="11706" y="14081"/>
                  <a:pt x="15134" y="13657"/>
                </a:cubicBezTo>
                <a:cubicBezTo>
                  <a:pt x="15978" y="13553"/>
                  <a:pt x="16095" y="13508"/>
                  <a:pt x="16095" y="13310"/>
                </a:cubicBezTo>
                <a:cubicBezTo>
                  <a:pt x="16095" y="13038"/>
                  <a:pt x="15913" y="13016"/>
                  <a:pt x="14923" y="13127"/>
                </a:cubicBezTo>
                <a:cubicBezTo>
                  <a:pt x="12790" y="13367"/>
                  <a:pt x="10414" y="13415"/>
                  <a:pt x="8176" y="13260"/>
                </a:cubicBezTo>
                <a:cubicBezTo>
                  <a:pt x="5203" y="13054"/>
                  <a:pt x="2802" y="12513"/>
                  <a:pt x="1687" y="11804"/>
                </a:cubicBezTo>
                <a:lnTo>
                  <a:pt x="1265" y="11539"/>
                </a:lnTo>
                <a:lnTo>
                  <a:pt x="1265" y="8097"/>
                </a:lnTo>
                <a:cubicBezTo>
                  <a:pt x="1265" y="6206"/>
                  <a:pt x="1299" y="4638"/>
                  <a:pt x="1335" y="4622"/>
                </a:cubicBezTo>
                <a:close/>
                <a:moveTo>
                  <a:pt x="6302" y="8196"/>
                </a:moveTo>
                <a:cubicBezTo>
                  <a:pt x="6006" y="8213"/>
                  <a:pt x="5974" y="8237"/>
                  <a:pt x="5951" y="8411"/>
                </a:cubicBezTo>
                <a:cubicBezTo>
                  <a:pt x="5932" y="8548"/>
                  <a:pt x="5958" y="8620"/>
                  <a:pt x="6068" y="8659"/>
                </a:cubicBezTo>
                <a:cubicBezTo>
                  <a:pt x="6235" y="8720"/>
                  <a:pt x="8065" y="8895"/>
                  <a:pt x="8809" y="8924"/>
                </a:cubicBezTo>
                <a:cubicBezTo>
                  <a:pt x="9940" y="8969"/>
                  <a:pt x="10304" y="8960"/>
                  <a:pt x="10402" y="8891"/>
                </a:cubicBezTo>
                <a:cubicBezTo>
                  <a:pt x="10557" y="8781"/>
                  <a:pt x="10527" y="8509"/>
                  <a:pt x="10355" y="8461"/>
                </a:cubicBezTo>
                <a:cubicBezTo>
                  <a:pt x="10273" y="8438"/>
                  <a:pt x="9672" y="8389"/>
                  <a:pt x="9020" y="8362"/>
                </a:cubicBezTo>
                <a:cubicBezTo>
                  <a:pt x="8367" y="8334"/>
                  <a:pt x="7573" y="8284"/>
                  <a:pt x="7239" y="8246"/>
                </a:cubicBezTo>
                <a:cubicBezTo>
                  <a:pt x="6905" y="8208"/>
                  <a:pt x="6480" y="8186"/>
                  <a:pt x="6302" y="8196"/>
                </a:cubicBezTo>
                <a:close/>
                <a:moveTo>
                  <a:pt x="4732" y="9288"/>
                </a:moveTo>
                <a:cubicBezTo>
                  <a:pt x="4425" y="9269"/>
                  <a:pt x="4311" y="9352"/>
                  <a:pt x="4311" y="9570"/>
                </a:cubicBezTo>
                <a:cubicBezTo>
                  <a:pt x="4311" y="9704"/>
                  <a:pt x="4365" y="9769"/>
                  <a:pt x="4545" y="9818"/>
                </a:cubicBezTo>
                <a:cubicBezTo>
                  <a:pt x="4967" y="9933"/>
                  <a:pt x="6622" y="10157"/>
                  <a:pt x="7614" y="10232"/>
                </a:cubicBezTo>
                <a:cubicBezTo>
                  <a:pt x="8150" y="10272"/>
                  <a:pt x="8645" y="10304"/>
                  <a:pt x="8692" y="10314"/>
                </a:cubicBezTo>
                <a:cubicBezTo>
                  <a:pt x="8738" y="10325"/>
                  <a:pt x="9412" y="10345"/>
                  <a:pt x="10191" y="10347"/>
                </a:cubicBezTo>
                <a:cubicBezTo>
                  <a:pt x="11508" y="10352"/>
                  <a:pt x="11609" y="10339"/>
                  <a:pt x="11690" y="10232"/>
                </a:cubicBezTo>
                <a:cubicBezTo>
                  <a:pt x="11749" y="10155"/>
                  <a:pt x="11745" y="10052"/>
                  <a:pt x="11690" y="9950"/>
                </a:cubicBezTo>
                <a:lnTo>
                  <a:pt x="11620" y="9801"/>
                </a:lnTo>
                <a:lnTo>
                  <a:pt x="10495" y="9801"/>
                </a:lnTo>
                <a:cubicBezTo>
                  <a:pt x="8886" y="9801"/>
                  <a:pt x="6492" y="9593"/>
                  <a:pt x="5107" y="9338"/>
                </a:cubicBezTo>
                <a:cubicBezTo>
                  <a:pt x="4954" y="9310"/>
                  <a:pt x="4835" y="9295"/>
                  <a:pt x="4732" y="9288"/>
                </a:cubicBezTo>
                <a:close/>
                <a:moveTo>
                  <a:pt x="3046" y="10347"/>
                </a:moveTo>
                <a:cubicBezTo>
                  <a:pt x="2847" y="10347"/>
                  <a:pt x="2599" y="10595"/>
                  <a:pt x="2671" y="10728"/>
                </a:cubicBezTo>
                <a:cubicBezTo>
                  <a:pt x="2811" y="10986"/>
                  <a:pt x="5171" y="11452"/>
                  <a:pt x="7333" y="11655"/>
                </a:cubicBezTo>
                <a:cubicBezTo>
                  <a:pt x="8694" y="11782"/>
                  <a:pt x="12758" y="11831"/>
                  <a:pt x="13049" y="11721"/>
                </a:cubicBezTo>
                <a:cubicBezTo>
                  <a:pt x="13239" y="11649"/>
                  <a:pt x="13271" y="11322"/>
                  <a:pt x="13096" y="11274"/>
                </a:cubicBezTo>
                <a:cubicBezTo>
                  <a:pt x="13035" y="11258"/>
                  <a:pt x="11938" y="11235"/>
                  <a:pt x="10636" y="11224"/>
                </a:cubicBezTo>
                <a:cubicBezTo>
                  <a:pt x="8290" y="11205"/>
                  <a:pt x="7406" y="11154"/>
                  <a:pt x="5880" y="10927"/>
                </a:cubicBezTo>
                <a:cubicBezTo>
                  <a:pt x="4949" y="10788"/>
                  <a:pt x="3968" y="10590"/>
                  <a:pt x="3561" y="10463"/>
                </a:cubicBezTo>
                <a:cubicBezTo>
                  <a:pt x="3357" y="10400"/>
                  <a:pt x="3132" y="10347"/>
                  <a:pt x="3046" y="10347"/>
                </a:cubicBezTo>
                <a:close/>
                <a:moveTo>
                  <a:pt x="4592" y="14137"/>
                </a:moveTo>
                <a:cubicBezTo>
                  <a:pt x="4424" y="14155"/>
                  <a:pt x="4352" y="14211"/>
                  <a:pt x="4334" y="14319"/>
                </a:cubicBezTo>
                <a:cubicBezTo>
                  <a:pt x="4300" y="14526"/>
                  <a:pt x="4431" y="14645"/>
                  <a:pt x="4732" y="14683"/>
                </a:cubicBezTo>
                <a:cubicBezTo>
                  <a:pt x="4859" y="14699"/>
                  <a:pt x="5338" y="14762"/>
                  <a:pt x="5810" y="14832"/>
                </a:cubicBezTo>
                <a:cubicBezTo>
                  <a:pt x="6282" y="14902"/>
                  <a:pt x="7107" y="15002"/>
                  <a:pt x="7637" y="15047"/>
                </a:cubicBezTo>
                <a:cubicBezTo>
                  <a:pt x="8167" y="15093"/>
                  <a:pt x="9269" y="15126"/>
                  <a:pt x="10097" y="15130"/>
                </a:cubicBezTo>
                <a:cubicBezTo>
                  <a:pt x="11587" y="15137"/>
                  <a:pt x="11620" y="15131"/>
                  <a:pt x="11690" y="14997"/>
                </a:cubicBezTo>
                <a:cubicBezTo>
                  <a:pt x="11767" y="14851"/>
                  <a:pt x="11718" y="14720"/>
                  <a:pt x="11573" y="14650"/>
                </a:cubicBezTo>
                <a:cubicBezTo>
                  <a:pt x="11523" y="14626"/>
                  <a:pt x="10991" y="14601"/>
                  <a:pt x="10402" y="14600"/>
                </a:cubicBezTo>
                <a:cubicBezTo>
                  <a:pt x="8853" y="14599"/>
                  <a:pt x="6822" y="14437"/>
                  <a:pt x="5412" y="14203"/>
                </a:cubicBezTo>
                <a:cubicBezTo>
                  <a:pt x="5023" y="14139"/>
                  <a:pt x="4759" y="14119"/>
                  <a:pt x="4592" y="14137"/>
                </a:cubicBezTo>
                <a:close/>
                <a:moveTo>
                  <a:pt x="6325" y="17016"/>
                </a:moveTo>
                <a:cubicBezTo>
                  <a:pt x="5992" y="17033"/>
                  <a:pt x="5975" y="17037"/>
                  <a:pt x="5951" y="17215"/>
                </a:cubicBezTo>
                <a:cubicBezTo>
                  <a:pt x="5932" y="17351"/>
                  <a:pt x="5958" y="17423"/>
                  <a:pt x="6068" y="17463"/>
                </a:cubicBezTo>
                <a:cubicBezTo>
                  <a:pt x="6247" y="17529"/>
                  <a:pt x="7270" y="17643"/>
                  <a:pt x="8293" y="17711"/>
                </a:cubicBezTo>
                <a:cubicBezTo>
                  <a:pt x="9216" y="17773"/>
                  <a:pt x="10207" y="17791"/>
                  <a:pt x="10378" y="17744"/>
                </a:cubicBezTo>
                <a:cubicBezTo>
                  <a:pt x="10569" y="17693"/>
                  <a:pt x="10548" y="17317"/>
                  <a:pt x="10355" y="17265"/>
                </a:cubicBezTo>
                <a:cubicBezTo>
                  <a:pt x="10274" y="17243"/>
                  <a:pt x="9649" y="17211"/>
                  <a:pt x="8949" y="17182"/>
                </a:cubicBezTo>
                <a:cubicBezTo>
                  <a:pt x="8250" y="17153"/>
                  <a:pt x="7438" y="17103"/>
                  <a:pt x="7169" y="17066"/>
                </a:cubicBezTo>
                <a:cubicBezTo>
                  <a:pt x="6899" y="17029"/>
                  <a:pt x="6522" y="17006"/>
                  <a:pt x="6325" y="17016"/>
                </a:cubicBezTo>
                <a:close/>
                <a:moveTo>
                  <a:pt x="3444" y="17943"/>
                </a:moveTo>
                <a:cubicBezTo>
                  <a:pt x="3271" y="17963"/>
                  <a:pt x="3210" y="18043"/>
                  <a:pt x="3233" y="18208"/>
                </a:cubicBezTo>
                <a:cubicBezTo>
                  <a:pt x="3256" y="18375"/>
                  <a:pt x="3305" y="18424"/>
                  <a:pt x="3678" y="18522"/>
                </a:cubicBezTo>
                <a:cubicBezTo>
                  <a:pt x="4562" y="18755"/>
                  <a:pt x="6210" y="19002"/>
                  <a:pt x="7754" y="19135"/>
                </a:cubicBezTo>
                <a:cubicBezTo>
                  <a:pt x="8405" y="19190"/>
                  <a:pt x="9401" y="19201"/>
                  <a:pt x="11058" y="19184"/>
                </a:cubicBezTo>
                <a:cubicBezTo>
                  <a:pt x="14141" y="19152"/>
                  <a:pt x="14474" y="19115"/>
                  <a:pt x="14478" y="18787"/>
                </a:cubicBezTo>
                <a:cubicBezTo>
                  <a:pt x="14481" y="18580"/>
                  <a:pt x="14207" y="18551"/>
                  <a:pt x="12721" y="18622"/>
                </a:cubicBezTo>
                <a:cubicBezTo>
                  <a:pt x="9605" y="18770"/>
                  <a:pt x="6231" y="18528"/>
                  <a:pt x="4053" y="18009"/>
                </a:cubicBezTo>
                <a:cubicBezTo>
                  <a:pt x="3894" y="17971"/>
                  <a:pt x="3765" y="17954"/>
                  <a:pt x="3655" y="17943"/>
                </a:cubicBezTo>
                <a:cubicBezTo>
                  <a:pt x="3572" y="17934"/>
                  <a:pt x="3501" y="17936"/>
                  <a:pt x="3444" y="17943"/>
                </a:cubicBezTo>
                <a:close/>
              </a:path>
            </a:pathLst>
          </a:custGeom>
          <a:ln w="12700">
            <a:miter lim="400000"/>
          </a:ln>
        </p:spPr>
      </p:pic>
      <p:sp>
        <p:nvSpPr>
          <p:cNvPr id="858" name="Resource Consumption Pattern Summary"/>
          <p:cNvSpPr txBox="1"/>
          <p:nvPr/>
        </p:nvSpPr>
        <p:spPr>
          <a:xfrm>
            <a:off x="1808622" y="406230"/>
            <a:ext cx="8574758" cy="491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nSpc>
                <a:spcPct val="110000"/>
              </a:lnSpc>
              <a:defRPr sz="5500">
                <a:solidFill>
                  <a:srgbClr val="3F3631"/>
                </a:solidFill>
                <a:latin typeface="Baskerville SemiBold"/>
                <a:ea typeface="Baskerville SemiBold"/>
                <a:cs typeface="Baskerville SemiBold"/>
                <a:sym typeface="Baskerville SemiBold"/>
              </a:defRPr>
            </a:lvl1pPr>
          </a:lstStyle>
          <a:p>
            <a:pPr algn="ctr"/>
            <a:r>
              <a:rPr sz="2750" dirty="0"/>
              <a:t>Resource Consumption Pattern Summary</a:t>
            </a:r>
          </a:p>
        </p:txBody>
      </p:sp>
      <p:sp>
        <p:nvSpPr>
          <p:cNvPr id="859" name="Sailing at Sea"/>
          <p:cNvSpPr txBox="1"/>
          <p:nvPr/>
        </p:nvSpPr>
        <p:spPr>
          <a:xfrm>
            <a:off x="1616090" y="2124112"/>
            <a:ext cx="1098769" cy="243656"/>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2500" b="1">
                <a:solidFill>
                  <a:srgbClr val="6C717A"/>
                </a:solidFill>
                <a:latin typeface="Helvetica"/>
                <a:ea typeface="Helvetica"/>
                <a:cs typeface="Helvetica"/>
                <a:sym typeface="Helvetica"/>
              </a:defRPr>
            </a:lvl1pPr>
          </a:lstStyle>
          <a:p>
            <a:r>
              <a:rPr sz="1250" dirty="0"/>
              <a:t>Sailing at Sea</a:t>
            </a:r>
          </a:p>
        </p:txBody>
      </p:sp>
      <p:pic>
        <p:nvPicPr>
          <p:cNvPr id="860" name="Screen Shot 2017-05-23 at 4.16.35 PM.png" descr="Screen Shot 2017-05-23 at 4.16.35 PM.png"/>
          <p:cNvPicPr>
            <a:picLocks noChangeAspect="1"/>
          </p:cNvPicPr>
          <p:nvPr/>
        </p:nvPicPr>
        <p:blipFill>
          <a:blip r:embed="rId2"/>
          <a:stretch>
            <a:fillRect/>
          </a:stretch>
        </p:blipFill>
        <p:spPr>
          <a:xfrm>
            <a:off x="1255035" y="3003687"/>
            <a:ext cx="877458" cy="2492298"/>
          </a:xfrm>
          <a:prstGeom prst="rect">
            <a:avLst/>
          </a:prstGeom>
          <a:ln w="12700">
            <a:miter lim="400000"/>
          </a:ln>
        </p:spPr>
      </p:pic>
      <p:pic>
        <p:nvPicPr>
          <p:cNvPr id="861" name="Screen Shot 2017-05-23 at 4.16.35 PM.png" descr="Screen Shot 2017-05-23 at 4.16.35 PM.png"/>
          <p:cNvPicPr>
            <a:picLocks noChangeAspect="1"/>
          </p:cNvPicPr>
          <p:nvPr/>
        </p:nvPicPr>
        <p:blipFill>
          <a:blip r:embed="rId2"/>
          <a:stretch>
            <a:fillRect/>
          </a:stretch>
        </p:blipFill>
        <p:spPr>
          <a:xfrm>
            <a:off x="2176922" y="3003687"/>
            <a:ext cx="877459" cy="2492298"/>
          </a:xfrm>
          <a:prstGeom prst="rect">
            <a:avLst/>
          </a:prstGeom>
          <a:ln w="12700">
            <a:miter lim="400000"/>
          </a:ln>
        </p:spPr>
      </p:pic>
      <p:sp>
        <p:nvSpPr>
          <p:cNvPr id="862" name="Square"/>
          <p:cNvSpPr/>
          <p:nvPr/>
        </p:nvSpPr>
        <p:spPr>
          <a:xfrm>
            <a:off x="2434226" y="3957489"/>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pic>
        <p:nvPicPr>
          <p:cNvPr id="863" name="Screen Shot 2017-06-07 at 7.51.14 AM.png" descr="Screen Shot 2017-06-07 at 7.51.14 AM.png"/>
          <p:cNvPicPr>
            <a:picLocks noChangeAspect="1"/>
          </p:cNvPicPr>
          <p:nvPr/>
        </p:nvPicPr>
        <p:blipFill>
          <a:blip r:embed="rId16">
            <a:alphaModFix amt="70000"/>
          </a:blip>
          <a:srcRect l="8046" t="9295" r="9983" b="8051"/>
          <a:stretch>
            <a:fillRect/>
          </a:stretch>
        </p:blipFill>
        <p:spPr>
          <a:xfrm>
            <a:off x="2507846" y="3974169"/>
            <a:ext cx="182960" cy="258456"/>
          </a:xfrm>
          <a:custGeom>
            <a:avLst/>
            <a:gdLst/>
            <a:ahLst/>
            <a:cxnLst>
              <a:cxn ang="0">
                <a:pos x="wd2" y="hd2"/>
              </a:cxn>
              <a:cxn ang="5400000">
                <a:pos x="wd2" y="hd2"/>
              </a:cxn>
              <a:cxn ang="10800000">
                <a:pos x="wd2" y="hd2"/>
              </a:cxn>
              <a:cxn ang="16200000">
                <a:pos x="wd2" y="hd2"/>
              </a:cxn>
            </a:cxnLst>
            <a:rect l="0" t="0" r="r" b="b"/>
            <a:pathLst>
              <a:path w="21600" h="21553" extrusionOk="0">
                <a:moveTo>
                  <a:pt x="11409" y="5"/>
                </a:moveTo>
                <a:cubicBezTo>
                  <a:pt x="10225" y="-16"/>
                  <a:pt x="9030" y="29"/>
                  <a:pt x="7872" y="121"/>
                </a:cubicBezTo>
                <a:cubicBezTo>
                  <a:pt x="6632" y="218"/>
                  <a:pt x="6373" y="245"/>
                  <a:pt x="4943" y="468"/>
                </a:cubicBezTo>
                <a:cubicBezTo>
                  <a:pt x="2640" y="828"/>
                  <a:pt x="713" y="1612"/>
                  <a:pt x="187" y="2404"/>
                </a:cubicBezTo>
                <a:lnTo>
                  <a:pt x="0" y="2702"/>
                </a:lnTo>
                <a:lnTo>
                  <a:pt x="0" y="10794"/>
                </a:lnTo>
                <a:lnTo>
                  <a:pt x="0" y="18886"/>
                </a:lnTo>
                <a:lnTo>
                  <a:pt x="211" y="19201"/>
                </a:lnTo>
                <a:cubicBezTo>
                  <a:pt x="552" y="19718"/>
                  <a:pt x="1268" y="20131"/>
                  <a:pt x="2436" y="20508"/>
                </a:cubicBezTo>
                <a:cubicBezTo>
                  <a:pt x="3912" y="20984"/>
                  <a:pt x="5520" y="21282"/>
                  <a:pt x="7754" y="21468"/>
                </a:cubicBezTo>
                <a:cubicBezTo>
                  <a:pt x="8909" y="21564"/>
                  <a:pt x="12229" y="21584"/>
                  <a:pt x="13400" y="21501"/>
                </a:cubicBezTo>
                <a:cubicBezTo>
                  <a:pt x="16190" y="21303"/>
                  <a:pt x="18766" y="20789"/>
                  <a:pt x="20054" y="20177"/>
                </a:cubicBezTo>
                <a:cubicBezTo>
                  <a:pt x="20718" y="19861"/>
                  <a:pt x="21108" y="19565"/>
                  <a:pt x="21366" y="19184"/>
                </a:cubicBezTo>
                <a:lnTo>
                  <a:pt x="21600" y="18820"/>
                </a:lnTo>
                <a:lnTo>
                  <a:pt x="21600" y="10794"/>
                </a:lnTo>
                <a:lnTo>
                  <a:pt x="21600" y="2768"/>
                </a:lnTo>
                <a:lnTo>
                  <a:pt x="21413" y="2454"/>
                </a:lnTo>
                <a:cubicBezTo>
                  <a:pt x="21152" y="2058"/>
                  <a:pt x="20759" y="1755"/>
                  <a:pt x="20148" y="1461"/>
                </a:cubicBezTo>
                <a:cubicBezTo>
                  <a:pt x="18376" y="610"/>
                  <a:pt x="14961" y="67"/>
                  <a:pt x="11409" y="5"/>
                </a:cubicBezTo>
                <a:close/>
                <a:moveTo>
                  <a:pt x="10659" y="898"/>
                </a:moveTo>
                <a:cubicBezTo>
                  <a:pt x="14638" y="893"/>
                  <a:pt x="18540" y="1500"/>
                  <a:pt x="19866" y="2504"/>
                </a:cubicBezTo>
                <a:cubicBezTo>
                  <a:pt x="20313" y="2841"/>
                  <a:pt x="20397" y="3032"/>
                  <a:pt x="20218" y="3298"/>
                </a:cubicBezTo>
                <a:cubicBezTo>
                  <a:pt x="19739" y="4008"/>
                  <a:pt x="17397" y="4707"/>
                  <a:pt x="14384" y="5019"/>
                </a:cubicBezTo>
                <a:cubicBezTo>
                  <a:pt x="13274" y="5134"/>
                  <a:pt x="10581" y="5199"/>
                  <a:pt x="9230" y="5151"/>
                </a:cubicBezTo>
                <a:cubicBezTo>
                  <a:pt x="5901" y="5034"/>
                  <a:pt x="2609" y="4329"/>
                  <a:pt x="1616" y="3530"/>
                </a:cubicBezTo>
                <a:cubicBezTo>
                  <a:pt x="1127" y="3135"/>
                  <a:pt x="1153" y="2852"/>
                  <a:pt x="1757" y="2437"/>
                </a:cubicBezTo>
                <a:cubicBezTo>
                  <a:pt x="2403" y="1994"/>
                  <a:pt x="3707" y="1589"/>
                  <a:pt x="5435" y="1295"/>
                </a:cubicBezTo>
                <a:cubicBezTo>
                  <a:pt x="7041" y="1022"/>
                  <a:pt x="8851" y="901"/>
                  <a:pt x="10659" y="898"/>
                </a:cubicBezTo>
                <a:close/>
                <a:moveTo>
                  <a:pt x="1335" y="4622"/>
                </a:moveTo>
                <a:cubicBezTo>
                  <a:pt x="1372" y="4606"/>
                  <a:pt x="1584" y="4674"/>
                  <a:pt x="1804" y="4771"/>
                </a:cubicBezTo>
                <a:cubicBezTo>
                  <a:pt x="2580" y="5113"/>
                  <a:pt x="4168" y="5512"/>
                  <a:pt x="5552" y="5714"/>
                </a:cubicBezTo>
                <a:cubicBezTo>
                  <a:pt x="7273" y="5965"/>
                  <a:pt x="8455" y="6044"/>
                  <a:pt x="10683" y="6045"/>
                </a:cubicBezTo>
                <a:cubicBezTo>
                  <a:pt x="13014" y="6045"/>
                  <a:pt x="14014" y="5976"/>
                  <a:pt x="15884" y="5714"/>
                </a:cubicBezTo>
                <a:cubicBezTo>
                  <a:pt x="17399" y="5501"/>
                  <a:pt x="19006" y="5126"/>
                  <a:pt x="19820" y="4771"/>
                </a:cubicBezTo>
                <a:cubicBezTo>
                  <a:pt x="20027" y="4680"/>
                  <a:pt x="20228" y="4606"/>
                  <a:pt x="20265" y="4622"/>
                </a:cubicBezTo>
                <a:cubicBezTo>
                  <a:pt x="20301" y="4638"/>
                  <a:pt x="20335" y="7797"/>
                  <a:pt x="20335" y="11638"/>
                </a:cubicBezTo>
                <a:cubicBezTo>
                  <a:pt x="20335" y="19455"/>
                  <a:pt x="20392" y="18769"/>
                  <a:pt x="19679" y="19217"/>
                </a:cubicBezTo>
                <a:cubicBezTo>
                  <a:pt x="18825" y="19754"/>
                  <a:pt x="17032" y="20202"/>
                  <a:pt x="14525" y="20508"/>
                </a:cubicBezTo>
                <a:cubicBezTo>
                  <a:pt x="13888" y="20586"/>
                  <a:pt x="13099" y="20613"/>
                  <a:pt x="11315" y="20624"/>
                </a:cubicBezTo>
                <a:cubicBezTo>
                  <a:pt x="10011" y="20632"/>
                  <a:pt x="8737" y="20636"/>
                  <a:pt x="8504" y="20624"/>
                </a:cubicBezTo>
                <a:cubicBezTo>
                  <a:pt x="7128" y="20553"/>
                  <a:pt x="4656" y="20203"/>
                  <a:pt x="3842" y="19962"/>
                </a:cubicBezTo>
                <a:cubicBezTo>
                  <a:pt x="2406" y="19537"/>
                  <a:pt x="1797" y="19271"/>
                  <a:pt x="1476" y="18936"/>
                </a:cubicBezTo>
                <a:lnTo>
                  <a:pt x="1265" y="18704"/>
                </a:lnTo>
                <a:lnTo>
                  <a:pt x="1265" y="16851"/>
                </a:lnTo>
                <a:cubicBezTo>
                  <a:pt x="1265" y="15825"/>
                  <a:pt x="1283" y="14968"/>
                  <a:pt x="1312" y="14948"/>
                </a:cubicBezTo>
                <a:cubicBezTo>
                  <a:pt x="1341" y="14927"/>
                  <a:pt x="1541" y="14987"/>
                  <a:pt x="1734" y="15080"/>
                </a:cubicBezTo>
                <a:cubicBezTo>
                  <a:pt x="2908" y="15649"/>
                  <a:pt x="5136" y="16103"/>
                  <a:pt x="7661" y="16305"/>
                </a:cubicBezTo>
                <a:cubicBezTo>
                  <a:pt x="9918" y="16485"/>
                  <a:pt x="13671" y="16419"/>
                  <a:pt x="15439" y="16156"/>
                </a:cubicBezTo>
                <a:cubicBezTo>
                  <a:pt x="15969" y="16077"/>
                  <a:pt x="16095" y="16006"/>
                  <a:pt x="16095" y="15825"/>
                </a:cubicBezTo>
                <a:cubicBezTo>
                  <a:pt x="16095" y="15554"/>
                  <a:pt x="15913" y="15533"/>
                  <a:pt x="14923" y="15643"/>
                </a:cubicBezTo>
                <a:cubicBezTo>
                  <a:pt x="13471" y="15803"/>
                  <a:pt x="12362" y="15858"/>
                  <a:pt x="10894" y="15858"/>
                </a:cubicBezTo>
                <a:cubicBezTo>
                  <a:pt x="6685" y="15857"/>
                  <a:pt x="3122" y="15252"/>
                  <a:pt x="1640" y="14286"/>
                </a:cubicBezTo>
                <a:lnTo>
                  <a:pt x="1265" y="14038"/>
                </a:lnTo>
                <a:lnTo>
                  <a:pt x="1265" y="13260"/>
                </a:lnTo>
                <a:cubicBezTo>
                  <a:pt x="1265" y="12824"/>
                  <a:pt x="1282" y="12437"/>
                  <a:pt x="1312" y="12416"/>
                </a:cubicBezTo>
                <a:cubicBezTo>
                  <a:pt x="1342" y="12395"/>
                  <a:pt x="1484" y="12448"/>
                  <a:pt x="1616" y="12515"/>
                </a:cubicBezTo>
                <a:cubicBezTo>
                  <a:pt x="2048" y="12733"/>
                  <a:pt x="3413" y="13148"/>
                  <a:pt x="4193" y="13310"/>
                </a:cubicBezTo>
                <a:cubicBezTo>
                  <a:pt x="7243" y="13940"/>
                  <a:pt x="11706" y="14081"/>
                  <a:pt x="15134" y="13657"/>
                </a:cubicBezTo>
                <a:cubicBezTo>
                  <a:pt x="15978" y="13553"/>
                  <a:pt x="16095" y="13508"/>
                  <a:pt x="16095" y="13310"/>
                </a:cubicBezTo>
                <a:cubicBezTo>
                  <a:pt x="16095" y="13038"/>
                  <a:pt x="15913" y="13016"/>
                  <a:pt x="14923" y="13127"/>
                </a:cubicBezTo>
                <a:cubicBezTo>
                  <a:pt x="12790" y="13367"/>
                  <a:pt x="10414" y="13415"/>
                  <a:pt x="8176" y="13260"/>
                </a:cubicBezTo>
                <a:cubicBezTo>
                  <a:pt x="5203" y="13054"/>
                  <a:pt x="2802" y="12513"/>
                  <a:pt x="1687" y="11804"/>
                </a:cubicBezTo>
                <a:lnTo>
                  <a:pt x="1265" y="11539"/>
                </a:lnTo>
                <a:lnTo>
                  <a:pt x="1265" y="8097"/>
                </a:lnTo>
                <a:cubicBezTo>
                  <a:pt x="1265" y="6206"/>
                  <a:pt x="1299" y="4638"/>
                  <a:pt x="1335" y="4622"/>
                </a:cubicBezTo>
                <a:close/>
                <a:moveTo>
                  <a:pt x="6302" y="8196"/>
                </a:moveTo>
                <a:cubicBezTo>
                  <a:pt x="6006" y="8213"/>
                  <a:pt x="5974" y="8237"/>
                  <a:pt x="5951" y="8411"/>
                </a:cubicBezTo>
                <a:cubicBezTo>
                  <a:pt x="5932" y="8548"/>
                  <a:pt x="5958" y="8620"/>
                  <a:pt x="6068" y="8659"/>
                </a:cubicBezTo>
                <a:cubicBezTo>
                  <a:pt x="6235" y="8720"/>
                  <a:pt x="8065" y="8895"/>
                  <a:pt x="8809" y="8924"/>
                </a:cubicBezTo>
                <a:cubicBezTo>
                  <a:pt x="9940" y="8969"/>
                  <a:pt x="10304" y="8960"/>
                  <a:pt x="10402" y="8891"/>
                </a:cubicBezTo>
                <a:cubicBezTo>
                  <a:pt x="10557" y="8781"/>
                  <a:pt x="10527" y="8509"/>
                  <a:pt x="10355" y="8461"/>
                </a:cubicBezTo>
                <a:cubicBezTo>
                  <a:pt x="10273" y="8438"/>
                  <a:pt x="9672" y="8389"/>
                  <a:pt x="9020" y="8362"/>
                </a:cubicBezTo>
                <a:cubicBezTo>
                  <a:pt x="8367" y="8334"/>
                  <a:pt x="7573" y="8284"/>
                  <a:pt x="7239" y="8246"/>
                </a:cubicBezTo>
                <a:cubicBezTo>
                  <a:pt x="6905" y="8208"/>
                  <a:pt x="6480" y="8186"/>
                  <a:pt x="6302" y="8196"/>
                </a:cubicBezTo>
                <a:close/>
                <a:moveTo>
                  <a:pt x="4732" y="9288"/>
                </a:moveTo>
                <a:cubicBezTo>
                  <a:pt x="4425" y="9269"/>
                  <a:pt x="4311" y="9352"/>
                  <a:pt x="4311" y="9570"/>
                </a:cubicBezTo>
                <a:cubicBezTo>
                  <a:pt x="4311" y="9704"/>
                  <a:pt x="4365" y="9769"/>
                  <a:pt x="4545" y="9818"/>
                </a:cubicBezTo>
                <a:cubicBezTo>
                  <a:pt x="4967" y="9933"/>
                  <a:pt x="6622" y="10157"/>
                  <a:pt x="7614" y="10232"/>
                </a:cubicBezTo>
                <a:cubicBezTo>
                  <a:pt x="8150" y="10272"/>
                  <a:pt x="8645" y="10304"/>
                  <a:pt x="8692" y="10314"/>
                </a:cubicBezTo>
                <a:cubicBezTo>
                  <a:pt x="8738" y="10325"/>
                  <a:pt x="9412" y="10345"/>
                  <a:pt x="10191" y="10347"/>
                </a:cubicBezTo>
                <a:cubicBezTo>
                  <a:pt x="11508" y="10352"/>
                  <a:pt x="11609" y="10339"/>
                  <a:pt x="11690" y="10232"/>
                </a:cubicBezTo>
                <a:cubicBezTo>
                  <a:pt x="11749" y="10155"/>
                  <a:pt x="11745" y="10052"/>
                  <a:pt x="11690" y="9950"/>
                </a:cubicBezTo>
                <a:lnTo>
                  <a:pt x="11620" y="9801"/>
                </a:lnTo>
                <a:lnTo>
                  <a:pt x="10495" y="9801"/>
                </a:lnTo>
                <a:cubicBezTo>
                  <a:pt x="8886" y="9801"/>
                  <a:pt x="6492" y="9593"/>
                  <a:pt x="5107" y="9338"/>
                </a:cubicBezTo>
                <a:cubicBezTo>
                  <a:pt x="4954" y="9310"/>
                  <a:pt x="4835" y="9295"/>
                  <a:pt x="4732" y="9288"/>
                </a:cubicBezTo>
                <a:close/>
                <a:moveTo>
                  <a:pt x="3046" y="10347"/>
                </a:moveTo>
                <a:cubicBezTo>
                  <a:pt x="2847" y="10347"/>
                  <a:pt x="2599" y="10595"/>
                  <a:pt x="2671" y="10728"/>
                </a:cubicBezTo>
                <a:cubicBezTo>
                  <a:pt x="2811" y="10986"/>
                  <a:pt x="5171" y="11452"/>
                  <a:pt x="7333" y="11655"/>
                </a:cubicBezTo>
                <a:cubicBezTo>
                  <a:pt x="8694" y="11782"/>
                  <a:pt x="12758" y="11831"/>
                  <a:pt x="13049" y="11721"/>
                </a:cubicBezTo>
                <a:cubicBezTo>
                  <a:pt x="13239" y="11649"/>
                  <a:pt x="13271" y="11322"/>
                  <a:pt x="13096" y="11274"/>
                </a:cubicBezTo>
                <a:cubicBezTo>
                  <a:pt x="13035" y="11258"/>
                  <a:pt x="11938" y="11235"/>
                  <a:pt x="10636" y="11224"/>
                </a:cubicBezTo>
                <a:cubicBezTo>
                  <a:pt x="8290" y="11205"/>
                  <a:pt x="7406" y="11154"/>
                  <a:pt x="5880" y="10927"/>
                </a:cubicBezTo>
                <a:cubicBezTo>
                  <a:pt x="4949" y="10788"/>
                  <a:pt x="3968" y="10590"/>
                  <a:pt x="3561" y="10463"/>
                </a:cubicBezTo>
                <a:cubicBezTo>
                  <a:pt x="3357" y="10400"/>
                  <a:pt x="3132" y="10347"/>
                  <a:pt x="3046" y="10347"/>
                </a:cubicBezTo>
                <a:close/>
                <a:moveTo>
                  <a:pt x="4592" y="14137"/>
                </a:moveTo>
                <a:cubicBezTo>
                  <a:pt x="4424" y="14155"/>
                  <a:pt x="4352" y="14211"/>
                  <a:pt x="4334" y="14319"/>
                </a:cubicBezTo>
                <a:cubicBezTo>
                  <a:pt x="4300" y="14526"/>
                  <a:pt x="4431" y="14645"/>
                  <a:pt x="4732" y="14683"/>
                </a:cubicBezTo>
                <a:cubicBezTo>
                  <a:pt x="4859" y="14699"/>
                  <a:pt x="5338" y="14762"/>
                  <a:pt x="5810" y="14832"/>
                </a:cubicBezTo>
                <a:cubicBezTo>
                  <a:pt x="6282" y="14902"/>
                  <a:pt x="7107" y="15002"/>
                  <a:pt x="7637" y="15047"/>
                </a:cubicBezTo>
                <a:cubicBezTo>
                  <a:pt x="8167" y="15093"/>
                  <a:pt x="9269" y="15126"/>
                  <a:pt x="10097" y="15130"/>
                </a:cubicBezTo>
                <a:cubicBezTo>
                  <a:pt x="11587" y="15137"/>
                  <a:pt x="11620" y="15131"/>
                  <a:pt x="11690" y="14997"/>
                </a:cubicBezTo>
                <a:cubicBezTo>
                  <a:pt x="11767" y="14851"/>
                  <a:pt x="11718" y="14720"/>
                  <a:pt x="11573" y="14650"/>
                </a:cubicBezTo>
                <a:cubicBezTo>
                  <a:pt x="11523" y="14626"/>
                  <a:pt x="10991" y="14601"/>
                  <a:pt x="10402" y="14600"/>
                </a:cubicBezTo>
                <a:cubicBezTo>
                  <a:pt x="8853" y="14599"/>
                  <a:pt x="6822" y="14437"/>
                  <a:pt x="5412" y="14203"/>
                </a:cubicBezTo>
                <a:cubicBezTo>
                  <a:pt x="5023" y="14139"/>
                  <a:pt x="4759" y="14119"/>
                  <a:pt x="4592" y="14137"/>
                </a:cubicBezTo>
                <a:close/>
                <a:moveTo>
                  <a:pt x="6325" y="17016"/>
                </a:moveTo>
                <a:cubicBezTo>
                  <a:pt x="5992" y="17033"/>
                  <a:pt x="5975" y="17037"/>
                  <a:pt x="5951" y="17215"/>
                </a:cubicBezTo>
                <a:cubicBezTo>
                  <a:pt x="5932" y="17351"/>
                  <a:pt x="5958" y="17423"/>
                  <a:pt x="6068" y="17463"/>
                </a:cubicBezTo>
                <a:cubicBezTo>
                  <a:pt x="6247" y="17529"/>
                  <a:pt x="7270" y="17643"/>
                  <a:pt x="8293" y="17711"/>
                </a:cubicBezTo>
                <a:cubicBezTo>
                  <a:pt x="9216" y="17773"/>
                  <a:pt x="10207" y="17791"/>
                  <a:pt x="10378" y="17744"/>
                </a:cubicBezTo>
                <a:cubicBezTo>
                  <a:pt x="10569" y="17693"/>
                  <a:pt x="10548" y="17317"/>
                  <a:pt x="10355" y="17265"/>
                </a:cubicBezTo>
                <a:cubicBezTo>
                  <a:pt x="10274" y="17243"/>
                  <a:pt x="9649" y="17211"/>
                  <a:pt x="8949" y="17182"/>
                </a:cubicBezTo>
                <a:cubicBezTo>
                  <a:pt x="8250" y="17153"/>
                  <a:pt x="7438" y="17103"/>
                  <a:pt x="7169" y="17066"/>
                </a:cubicBezTo>
                <a:cubicBezTo>
                  <a:pt x="6899" y="17029"/>
                  <a:pt x="6522" y="17006"/>
                  <a:pt x="6325" y="17016"/>
                </a:cubicBezTo>
                <a:close/>
                <a:moveTo>
                  <a:pt x="3444" y="17943"/>
                </a:moveTo>
                <a:cubicBezTo>
                  <a:pt x="3271" y="17963"/>
                  <a:pt x="3210" y="18043"/>
                  <a:pt x="3233" y="18208"/>
                </a:cubicBezTo>
                <a:cubicBezTo>
                  <a:pt x="3256" y="18375"/>
                  <a:pt x="3305" y="18424"/>
                  <a:pt x="3678" y="18522"/>
                </a:cubicBezTo>
                <a:cubicBezTo>
                  <a:pt x="4562" y="18755"/>
                  <a:pt x="6210" y="19002"/>
                  <a:pt x="7754" y="19135"/>
                </a:cubicBezTo>
                <a:cubicBezTo>
                  <a:pt x="8405" y="19190"/>
                  <a:pt x="9401" y="19201"/>
                  <a:pt x="11058" y="19184"/>
                </a:cubicBezTo>
                <a:cubicBezTo>
                  <a:pt x="14141" y="19152"/>
                  <a:pt x="14474" y="19115"/>
                  <a:pt x="14478" y="18787"/>
                </a:cubicBezTo>
                <a:cubicBezTo>
                  <a:pt x="14481" y="18580"/>
                  <a:pt x="14207" y="18551"/>
                  <a:pt x="12721" y="18622"/>
                </a:cubicBezTo>
                <a:cubicBezTo>
                  <a:pt x="9605" y="18770"/>
                  <a:pt x="6231" y="18528"/>
                  <a:pt x="4053" y="18009"/>
                </a:cubicBezTo>
                <a:cubicBezTo>
                  <a:pt x="3894" y="17971"/>
                  <a:pt x="3765" y="17954"/>
                  <a:pt x="3655" y="17943"/>
                </a:cubicBezTo>
                <a:cubicBezTo>
                  <a:pt x="3572" y="17934"/>
                  <a:pt x="3501" y="17936"/>
                  <a:pt x="3444" y="17943"/>
                </a:cubicBezTo>
                <a:close/>
              </a:path>
            </a:pathLst>
          </a:custGeom>
          <a:ln w="12700">
            <a:miter lim="400000"/>
          </a:ln>
        </p:spPr>
      </p:pic>
      <p:sp>
        <p:nvSpPr>
          <p:cNvPr id="864" name="Square"/>
          <p:cNvSpPr/>
          <p:nvPr/>
        </p:nvSpPr>
        <p:spPr>
          <a:xfrm>
            <a:off x="1515964" y="3942478"/>
            <a:ext cx="355601" cy="35560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pic>
        <p:nvPicPr>
          <p:cNvPr id="865" name="Screen Shot 2017-06-07 at 7.51.14 AM.png" descr="Screen Shot 2017-06-07 at 7.51.14 AM.png"/>
          <p:cNvPicPr>
            <a:picLocks noChangeAspect="1"/>
          </p:cNvPicPr>
          <p:nvPr/>
        </p:nvPicPr>
        <p:blipFill>
          <a:blip r:embed="rId16">
            <a:alphaModFix amt="70000"/>
          </a:blip>
          <a:srcRect l="8046" t="9295" r="9983" b="8051"/>
          <a:stretch>
            <a:fillRect/>
          </a:stretch>
        </p:blipFill>
        <p:spPr>
          <a:xfrm>
            <a:off x="1608634" y="3959158"/>
            <a:ext cx="182960" cy="258455"/>
          </a:xfrm>
          <a:custGeom>
            <a:avLst/>
            <a:gdLst/>
            <a:ahLst/>
            <a:cxnLst>
              <a:cxn ang="0">
                <a:pos x="wd2" y="hd2"/>
              </a:cxn>
              <a:cxn ang="5400000">
                <a:pos x="wd2" y="hd2"/>
              </a:cxn>
              <a:cxn ang="10800000">
                <a:pos x="wd2" y="hd2"/>
              </a:cxn>
              <a:cxn ang="16200000">
                <a:pos x="wd2" y="hd2"/>
              </a:cxn>
            </a:cxnLst>
            <a:rect l="0" t="0" r="r" b="b"/>
            <a:pathLst>
              <a:path w="21600" h="21553" extrusionOk="0">
                <a:moveTo>
                  <a:pt x="11409" y="5"/>
                </a:moveTo>
                <a:cubicBezTo>
                  <a:pt x="10225" y="-16"/>
                  <a:pt x="9030" y="29"/>
                  <a:pt x="7872" y="121"/>
                </a:cubicBezTo>
                <a:cubicBezTo>
                  <a:pt x="6632" y="218"/>
                  <a:pt x="6373" y="245"/>
                  <a:pt x="4943" y="468"/>
                </a:cubicBezTo>
                <a:cubicBezTo>
                  <a:pt x="2640" y="828"/>
                  <a:pt x="713" y="1612"/>
                  <a:pt x="187" y="2404"/>
                </a:cubicBezTo>
                <a:lnTo>
                  <a:pt x="0" y="2702"/>
                </a:lnTo>
                <a:lnTo>
                  <a:pt x="0" y="10794"/>
                </a:lnTo>
                <a:lnTo>
                  <a:pt x="0" y="18886"/>
                </a:lnTo>
                <a:lnTo>
                  <a:pt x="211" y="19201"/>
                </a:lnTo>
                <a:cubicBezTo>
                  <a:pt x="552" y="19718"/>
                  <a:pt x="1268" y="20131"/>
                  <a:pt x="2436" y="20508"/>
                </a:cubicBezTo>
                <a:cubicBezTo>
                  <a:pt x="3912" y="20984"/>
                  <a:pt x="5520" y="21282"/>
                  <a:pt x="7754" y="21468"/>
                </a:cubicBezTo>
                <a:cubicBezTo>
                  <a:pt x="8909" y="21564"/>
                  <a:pt x="12229" y="21584"/>
                  <a:pt x="13400" y="21501"/>
                </a:cubicBezTo>
                <a:cubicBezTo>
                  <a:pt x="16190" y="21303"/>
                  <a:pt x="18766" y="20789"/>
                  <a:pt x="20054" y="20177"/>
                </a:cubicBezTo>
                <a:cubicBezTo>
                  <a:pt x="20718" y="19861"/>
                  <a:pt x="21108" y="19565"/>
                  <a:pt x="21366" y="19184"/>
                </a:cubicBezTo>
                <a:lnTo>
                  <a:pt x="21600" y="18820"/>
                </a:lnTo>
                <a:lnTo>
                  <a:pt x="21600" y="10794"/>
                </a:lnTo>
                <a:lnTo>
                  <a:pt x="21600" y="2768"/>
                </a:lnTo>
                <a:lnTo>
                  <a:pt x="21413" y="2454"/>
                </a:lnTo>
                <a:cubicBezTo>
                  <a:pt x="21152" y="2058"/>
                  <a:pt x="20759" y="1755"/>
                  <a:pt x="20148" y="1461"/>
                </a:cubicBezTo>
                <a:cubicBezTo>
                  <a:pt x="18376" y="610"/>
                  <a:pt x="14961" y="67"/>
                  <a:pt x="11409" y="5"/>
                </a:cubicBezTo>
                <a:close/>
                <a:moveTo>
                  <a:pt x="10659" y="898"/>
                </a:moveTo>
                <a:cubicBezTo>
                  <a:pt x="14638" y="893"/>
                  <a:pt x="18540" y="1500"/>
                  <a:pt x="19866" y="2504"/>
                </a:cubicBezTo>
                <a:cubicBezTo>
                  <a:pt x="20313" y="2841"/>
                  <a:pt x="20397" y="3032"/>
                  <a:pt x="20218" y="3298"/>
                </a:cubicBezTo>
                <a:cubicBezTo>
                  <a:pt x="19739" y="4008"/>
                  <a:pt x="17397" y="4707"/>
                  <a:pt x="14384" y="5019"/>
                </a:cubicBezTo>
                <a:cubicBezTo>
                  <a:pt x="13274" y="5134"/>
                  <a:pt x="10581" y="5199"/>
                  <a:pt x="9230" y="5151"/>
                </a:cubicBezTo>
                <a:cubicBezTo>
                  <a:pt x="5901" y="5034"/>
                  <a:pt x="2609" y="4329"/>
                  <a:pt x="1616" y="3530"/>
                </a:cubicBezTo>
                <a:cubicBezTo>
                  <a:pt x="1127" y="3135"/>
                  <a:pt x="1153" y="2852"/>
                  <a:pt x="1757" y="2437"/>
                </a:cubicBezTo>
                <a:cubicBezTo>
                  <a:pt x="2403" y="1994"/>
                  <a:pt x="3707" y="1589"/>
                  <a:pt x="5435" y="1295"/>
                </a:cubicBezTo>
                <a:cubicBezTo>
                  <a:pt x="7041" y="1022"/>
                  <a:pt x="8851" y="901"/>
                  <a:pt x="10659" y="898"/>
                </a:cubicBezTo>
                <a:close/>
                <a:moveTo>
                  <a:pt x="1335" y="4622"/>
                </a:moveTo>
                <a:cubicBezTo>
                  <a:pt x="1372" y="4606"/>
                  <a:pt x="1584" y="4674"/>
                  <a:pt x="1804" y="4771"/>
                </a:cubicBezTo>
                <a:cubicBezTo>
                  <a:pt x="2580" y="5113"/>
                  <a:pt x="4168" y="5512"/>
                  <a:pt x="5552" y="5714"/>
                </a:cubicBezTo>
                <a:cubicBezTo>
                  <a:pt x="7273" y="5965"/>
                  <a:pt x="8455" y="6044"/>
                  <a:pt x="10683" y="6045"/>
                </a:cubicBezTo>
                <a:cubicBezTo>
                  <a:pt x="13014" y="6045"/>
                  <a:pt x="14014" y="5976"/>
                  <a:pt x="15884" y="5714"/>
                </a:cubicBezTo>
                <a:cubicBezTo>
                  <a:pt x="17399" y="5501"/>
                  <a:pt x="19006" y="5126"/>
                  <a:pt x="19820" y="4771"/>
                </a:cubicBezTo>
                <a:cubicBezTo>
                  <a:pt x="20027" y="4680"/>
                  <a:pt x="20228" y="4606"/>
                  <a:pt x="20265" y="4622"/>
                </a:cubicBezTo>
                <a:cubicBezTo>
                  <a:pt x="20301" y="4638"/>
                  <a:pt x="20335" y="7797"/>
                  <a:pt x="20335" y="11638"/>
                </a:cubicBezTo>
                <a:cubicBezTo>
                  <a:pt x="20335" y="19455"/>
                  <a:pt x="20392" y="18769"/>
                  <a:pt x="19679" y="19217"/>
                </a:cubicBezTo>
                <a:cubicBezTo>
                  <a:pt x="18825" y="19754"/>
                  <a:pt x="17032" y="20202"/>
                  <a:pt x="14525" y="20508"/>
                </a:cubicBezTo>
                <a:cubicBezTo>
                  <a:pt x="13888" y="20586"/>
                  <a:pt x="13099" y="20613"/>
                  <a:pt x="11315" y="20624"/>
                </a:cubicBezTo>
                <a:cubicBezTo>
                  <a:pt x="10011" y="20632"/>
                  <a:pt x="8737" y="20636"/>
                  <a:pt x="8504" y="20624"/>
                </a:cubicBezTo>
                <a:cubicBezTo>
                  <a:pt x="7128" y="20553"/>
                  <a:pt x="4656" y="20203"/>
                  <a:pt x="3842" y="19962"/>
                </a:cubicBezTo>
                <a:cubicBezTo>
                  <a:pt x="2406" y="19537"/>
                  <a:pt x="1797" y="19271"/>
                  <a:pt x="1476" y="18936"/>
                </a:cubicBezTo>
                <a:lnTo>
                  <a:pt x="1265" y="18704"/>
                </a:lnTo>
                <a:lnTo>
                  <a:pt x="1265" y="16851"/>
                </a:lnTo>
                <a:cubicBezTo>
                  <a:pt x="1265" y="15825"/>
                  <a:pt x="1283" y="14968"/>
                  <a:pt x="1312" y="14948"/>
                </a:cubicBezTo>
                <a:cubicBezTo>
                  <a:pt x="1341" y="14927"/>
                  <a:pt x="1541" y="14987"/>
                  <a:pt x="1734" y="15080"/>
                </a:cubicBezTo>
                <a:cubicBezTo>
                  <a:pt x="2908" y="15649"/>
                  <a:pt x="5136" y="16103"/>
                  <a:pt x="7661" y="16305"/>
                </a:cubicBezTo>
                <a:cubicBezTo>
                  <a:pt x="9918" y="16485"/>
                  <a:pt x="13671" y="16419"/>
                  <a:pt x="15439" y="16156"/>
                </a:cubicBezTo>
                <a:cubicBezTo>
                  <a:pt x="15969" y="16077"/>
                  <a:pt x="16095" y="16006"/>
                  <a:pt x="16095" y="15825"/>
                </a:cubicBezTo>
                <a:cubicBezTo>
                  <a:pt x="16095" y="15554"/>
                  <a:pt x="15913" y="15533"/>
                  <a:pt x="14923" y="15643"/>
                </a:cubicBezTo>
                <a:cubicBezTo>
                  <a:pt x="13471" y="15803"/>
                  <a:pt x="12362" y="15858"/>
                  <a:pt x="10894" y="15858"/>
                </a:cubicBezTo>
                <a:cubicBezTo>
                  <a:pt x="6685" y="15857"/>
                  <a:pt x="3122" y="15252"/>
                  <a:pt x="1640" y="14286"/>
                </a:cubicBezTo>
                <a:lnTo>
                  <a:pt x="1265" y="14038"/>
                </a:lnTo>
                <a:lnTo>
                  <a:pt x="1265" y="13260"/>
                </a:lnTo>
                <a:cubicBezTo>
                  <a:pt x="1265" y="12824"/>
                  <a:pt x="1282" y="12437"/>
                  <a:pt x="1312" y="12416"/>
                </a:cubicBezTo>
                <a:cubicBezTo>
                  <a:pt x="1342" y="12395"/>
                  <a:pt x="1484" y="12448"/>
                  <a:pt x="1616" y="12515"/>
                </a:cubicBezTo>
                <a:cubicBezTo>
                  <a:pt x="2048" y="12733"/>
                  <a:pt x="3413" y="13148"/>
                  <a:pt x="4193" y="13310"/>
                </a:cubicBezTo>
                <a:cubicBezTo>
                  <a:pt x="7243" y="13940"/>
                  <a:pt x="11706" y="14081"/>
                  <a:pt x="15134" y="13657"/>
                </a:cubicBezTo>
                <a:cubicBezTo>
                  <a:pt x="15978" y="13553"/>
                  <a:pt x="16095" y="13508"/>
                  <a:pt x="16095" y="13310"/>
                </a:cubicBezTo>
                <a:cubicBezTo>
                  <a:pt x="16095" y="13038"/>
                  <a:pt x="15913" y="13016"/>
                  <a:pt x="14923" y="13127"/>
                </a:cubicBezTo>
                <a:cubicBezTo>
                  <a:pt x="12790" y="13367"/>
                  <a:pt x="10414" y="13415"/>
                  <a:pt x="8176" y="13260"/>
                </a:cubicBezTo>
                <a:cubicBezTo>
                  <a:pt x="5203" y="13054"/>
                  <a:pt x="2802" y="12513"/>
                  <a:pt x="1687" y="11804"/>
                </a:cubicBezTo>
                <a:lnTo>
                  <a:pt x="1265" y="11539"/>
                </a:lnTo>
                <a:lnTo>
                  <a:pt x="1265" y="8097"/>
                </a:lnTo>
                <a:cubicBezTo>
                  <a:pt x="1265" y="6206"/>
                  <a:pt x="1299" y="4638"/>
                  <a:pt x="1335" y="4622"/>
                </a:cubicBezTo>
                <a:close/>
                <a:moveTo>
                  <a:pt x="6302" y="8196"/>
                </a:moveTo>
                <a:cubicBezTo>
                  <a:pt x="6006" y="8213"/>
                  <a:pt x="5974" y="8237"/>
                  <a:pt x="5951" y="8411"/>
                </a:cubicBezTo>
                <a:cubicBezTo>
                  <a:pt x="5932" y="8548"/>
                  <a:pt x="5958" y="8620"/>
                  <a:pt x="6068" y="8659"/>
                </a:cubicBezTo>
                <a:cubicBezTo>
                  <a:pt x="6235" y="8720"/>
                  <a:pt x="8065" y="8895"/>
                  <a:pt x="8809" y="8924"/>
                </a:cubicBezTo>
                <a:cubicBezTo>
                  <a:pt x="9940" y="8969"/>
                  <a:pt x="10304" y="8960"/>
                  <a:pt x="10402" y="8891"/>
                </a:cubicBezTo>
                <a:cubicBezTo>
                  <a:pt x="10557" y="8781"/>
                  <a:pt x="10527" y="8509"/>
                  <a:pt x="10355" y="8461"/>
                </a:cubicBezTo>
                <a:cubicBezTo>
                  <a:pt x="10273" y="8438"/>
                  <a:pt x="9672" y="8389"/>
                  <a:pt x="9020" y="8362"/>
                </a:cubicBezTo>
                <a:cubicBezTo>
                  <a:pt x="8367" y="8334"/>
                  <a:pt x="7573" y="8284"/>
                  <a:pt x="7239" y="8246"/>
                </a:cubicBezTo>
                <a:cubicBezTo>
                  <a:pt x="6905" y="8208"/>
                  <a:pt x="6480" y="8186"/>
                  <a:pt x="6302" y="8196"/>
                </a:cubicBezTo>
                <a:close/>
                <a:moveTo>
                  <a:pt x="4732" y="9288"/>
                </a:moveTo>
                <a:cubicBezTo>
                  <a:pt x="4425" y="9269"/>
                  <a:pt x="4311" y="9352"/>
                  <a:pt x="4311" y="9570"/>
                </a:cubicBezTo>
                <a:cubicBezTo>
                  <a:pt x="4311" y="9704"/>
                  <a:pt x="4365" y="9769"/>
                  <a:pt x="4545" y="9818"/>
                </a:cubicBezTo>
                <a:cubicBezTo>
                  <a:pt x="4967" y="9933"/>
                  <a:pt x="6622" y="10157"/>
                  <a:pt x="7614" y="10232"/>
                </a:cubicBezTo>
                <a:cubicBezTo>
                  <a:pt x="8150" y="10272"/>
                  <a:pt x="8645" y="10304"/>
                  <a:pt x="8692" y="10314"/>
                </a:cubicBezTo>
                <a:cubicBezTo>
                  <a:pt x="8738" y="10325"/>
                  <a:pt x="9412" y="10345"/>
                  <a:pt x="10191" y="10347"/>
                </a:cubicBezTo>
                <a:cubicBezTo>
                  <a:pt x="11508" y="10352"/>
                  <a:pt x="11609" y="10339"/>
                  <a:pt x="11690" y="10232"/>
                </a:cubicBezTo>
                <a:cubicBezTo>
                  <a:pt x="11749" y="10155"/>
                  <a:pt x="11745" y="10052"/>
                  <a:pt x="11690" y="9950"/>
                </a:cubicBezTo>
                <a:lnTo>
                  <a:pt x="11620" y="9801"/>
                </a:lnTo>
                <a:lnTo>
                  <a:pt x="10495" y="9801"/>
                </a:lnTo>
                <a:cubicBezTo>
                  <a:pt x="8886" y="9801"/>
                  <a:pt x="6492" y="9593"/>
                  <a:pt x="5107" y="9338"/>
                </a:cubicBezTo>
                <a:cubicBezTo>
                  <a:pt x="4954" y="9310"/>
                  <a:pt x="4835" y="9295"/>
                  <a:pt x="4732" y="9288"/>
                </a:cubicBezTo>
                <a:close/>
                <a:moveTo>
                  <a:pt x="3046" y="10347"/>
                </a:moveTo>
                <a:cubicBezTo>
                  <a:pt x="2847" y="10347"/>
                  <a:pt x="2599" y="10595"/>
                  <a:pt x="2671" y="10728"/>
                </a:cubicBezTo>
                <a:cubicBezTo>
                  <a:pt x="2811" y="10986"/>
                  <a:pt x="5171" y="11452"/>
                  <a:pt x="7333" y="11655"/>
                </a:cubicBezTo>
                <a:cubicBezTo>
                  <a:pt x="8694" y="11782"/>
                  <a:pt x="12758" y="11831"/>
                  <a:pt x="13049" y="11721"/>
                </a:cubicBezTo>
                <a:cubicBezTo>
                  <a:pt x="13239" y="11649"/>
                  <a:pt x="13271" y="11322"/>
                  <a:pt x="13096" y="11274"/>
                </a:cubicBezTo>
                <a:cubicBezTo>
                  <a:pt x="13035" y="11258"/>
                  <a:pt x="11938" y="11235"/>
                  <a:pt x="10636" y="11224"/>
                </a:cubicBezTo>
                <a:cubicBezTo>
                  <a:pt x="8290" y="11205"/>
                  <a:pt x="7406" y="11154"/>
                  <a:pt x="5880" y="10927"/>
                </a:cubicBezTo>
                <a:cubicBezTo>
                  <a:pt x="4949" y="10788"/>
                  <a:pt x="3968" y="10590"/>
                  <a:pt x="3561" y="10463"/>
                </a:cubicBezTo>
                <a:cubicBezTo>
                  <a:pt x="3357" y="10400"/>
                  <a:pt x="3132" y="10347"/>
                  <a:pt x="3046" y="10347"/>
                </a:cubicBezTo>
                <a:close/>
                <a:moveTo>
                  <a:pt x="4592" y="14137"/>
                </a:moveTo>
                <a:cubicBezTo>
                  <a:pt x="4424" y="14155"/>
                  <a:pt x="4352" y="14211"/>
                  <a:pt x="4334" y="14319"/>
                </a:cubicBezTo>
                <a:cubicBezTo>
                  <a:pt x="4300" y="14526"/>
                  <a:pt x="4431" y="14645"/>
                  <a:pt x="4732" y="14683"/>
                </a:cubicBezTo>
                <a:cubicBezTo>
                  <a:pt x="4859" y="14699"/>
                  <a:pt x="5338" y="14762"/>
                  <a:pt x="5810" y="14832"/>
                </a:cubicBezTo>
                <a:cubicBezTo>
                  <a:pt x="6282" y="14902"/>
                  <a:pt x="7107" y="15002"/>
                  <a:pt x="7637" y="15047"/>
                </a:cubicBezTo>
                <a:cubicBezTo>
                  <a:pt x="8167" y="15093"/>
                  <a:pt x="9269" y="15126"/>
                  <a:pt x="10097" y="15130"/>
                </a:cubicBezTo>
                <a:cubicBezTo>
                  <a:pt x="11587" y="15137"/>
                  <a:pt x="11620" y="15131"/>
                  <a:pt x="11690" y="14997"/>
                </a:cubicBezTo>
                <a:cubicBezTo>
                  <a:pt x="11767" y="14851"/>
                  <a:pt x="11718" y="14720"/>
                  <a:pt x="11573" y="14650"/>
                </a:cubicBezTo>
                <a:cubicBezTo>
                  <a:pt x="11523" y="14626"/>
                  <a:pt x="10991" y="14601"/>
                  <a:pt x="10402" y="14600"/>
                </a:cubicBezTo>
                <a:cubicBezTo>
                  <a:pt x="8853" y="14599"/>
                  <a:pt x="6822" y="14437"/>
                  <a:pt x="5412" y="14203"/>
                </a:cubicBezTo>
                <a:cubicBezTo>
                  <a:pt x="5023" y="14139"/>
                  <a:pt x="4759" y="14119"/>
                  <a:pt x="4592" y="14137"/>
                </a:cubicBezTo>
                <a:close/>
                <a:moveTo>
                  <a:pt x="6325" y="17016"/>
                </a:moveTo>
                <a:cubicBezTo>
                  <a:pt x="5992" y="17033"/>
                  <a:pt x="5975" y="17037"/>
                  <a:pt x="5951" y="17215"/>
                </a:cubicBezTo>
                <a:cubicBezTo>
                  <a:pt x="5932" y="17351"/>
                  <a:pt x="5958" y="17423"/>
                  <a:pt x="6068" y="17463"/>
                </a:cubicBezTo>
                <a:cubicBezTo>
                  <a:pt x="6247" y="17529"/>
                  <a:pt x="7270" y="17643"/>
                  <a:pt x="8293" y="17711"/>
                </a:cubicBezTo>
                <a:cubicBezTo>
                  <a:pt x="9216" y="17773"/>
                  <a:pt x="10207" y="17791"/>
                  <a:pt x="10378" y="17744"/>
                </a:cubicBezTo>
                <a:cubicBezTo>
                  <a:pt x="10569" y="17693"/>
                  <a:pt x="10548" y="17317"/>
                  <a:pt x="10355" y="17265"/>
                </a:cubicBezTo>
                <a:cubicBezTo>
                  <a:pt x="10274" y="17243"/>
                  <a:pt x="9649" y="17211"/>
                  <a:pt x="8949" y="17182"/>
                </a:cubicBezTo>
                <a:cubicBezTo>
                  <a:pt x="8250" y="17153"/>
                  <a:pt x="7438" y="17103"/>
                  <a:pt x="7169" y="17066"/>
                </a:cubicBezTo>
                <a:cubicBezTo>
                  <a:pt x="6899" y="17029"/>
                  <a:pt x="6522" y="17006"/>
                  <a:pt x="6325" y="17016"/>
                </a:cubicBezTo>
                <a:close/>
                <a:moveTo>
                  <a:pt x="3444" y="17943"/>
                </a:moveTo>
                <a:cubicBezTo>
                  <a:pt x="3271" y="17963"/>
                  <a:pt x="3210" y="18043"/>
                  <a:pt x="3233" y="18208"/>
                </a:cubicBezTo>
                <a:cubicBezTo>
                  <a:pt x="3256" y="18375"/>
                  <a:pt x="3305" y="18424"/>
                  <a:pt x="3678" y="18522"/>
                </a:cubicBezTo>
                <a:cubicBezTo>
                  <a:pt x="4562" y="18755"/>
                  <a:pt x="6210" y="19002"/>
                  <a:pt x="7754" y="19135"/>
                </a:cubicBezTo>
                <a:cubicBezTo>
                  <a:pt x="8405" y="19190"/>
                  <a:pt x="9401" y="19201"/>
                  <a:pt x="11058" y="19184"/>
                </a:cubicBezTo>
                <a:cubicBezTo>
                  <a:pt x="14141" y="19152"/>
                  <a:pt x="14474" y="19115"/>
                  <a:pt x="14478" y="18787"/>
                </a:cubicBezTo>
                <a:cubicBezTo>
                  <a:pt x="14481" y="18580"/>
                  <a:pt x="14207" y="18551"/>
                  <a:pt x="12721" y="18622"/>
                </a:cubicBezTo>
                <a:cubicBezTo>
                  <a:pt x="9605" y="18770"/>
                  <a:pt x="6231" y="18528"/>
                  <a:pt x="4053" y="18009"/>
                </a:cubicBezTo>
                <a:cubicBezTo>
                  <a:pt x="3894" y="17971"/>
                  <a:pt x="3765" y="17954"/>
                  <a:pt x="3655" y="17943"/>
                </a:cubicBezTo>
                <a:cubicBezTo>
                  <a:pt x="3572" y="17934"/>
                  <a:pt x="3501" y="17936"/>
                  <a:pt x="3444" y="17943"/>
                </a:cubicBezTo>
                <a:close/>
              </a:path>
            </a:pathLst>
          </a:custGeom>
          <a:ln w="12700">
            <a:miter lim="400000"/>
          </a:ln>
        </p:spPr>
      </p:pic>
      <p:pic>
        <p:nvPicPr>
          <p:cNvPr id="866" name="Screen Shot 2017-05-23 at 4.21.10 PM.png" descr="Screen Shot 2017-05-23 at 4.21.10 PM.png"/>
          <p:cNvPicPr>
            <a:picLocks noChangeAspect="1"/>
          </p:cNvPicPr>
          <p:nvPr/>
        </p:nvPicPr>
        <p:blipFill>
          <a:blip r:embed="rId4"/>
          <a:srcRect l="33002" t="52491" r="33002" b="35959"/>
          <a:stretch>
            <a:fillRect/>
          </a:stretch>
        </p:blipFill>
        <p:spPr>
          <a:xfrm>
            <a:off x="1566142" y="5147751"/>
            <a:ext cx="298286" cy="287855"/>
          </a:xfrm>
          <a:prstGeom prst="rect">
            <a:avLst/>
          </a:prstGeom>
          <a:ln w="12700">
            <a:miter lim="400000"/>
          </a:ln>
        </p:spPr>
      </p:pic>
      <p:sp>
        <p:nvSpPr>
          <p:cNvPr id="867" name="Walk Dogs"/>
          <p:cNvSpPr txBox="1"/>
          <p:nvPr/>
        </p:nvSpPr>
        <p:spPr>
          <a:xfrm>
            <a:off x="1314117" y="2784472"/>
            <a:ext cx="759295" cy="174407"/>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1600" b="1">
                <a:solidFill>
                  <a:srgbClr val="6C717A"/>
                </a:solidFill>
                <a:latin typeface="Helvetica"/>
                <a:ea typeface="Helvetica"/>
                <a:cs typeface="Helvetica"/>
                <a:sym typeface="Helvetica"/>
              </a:defRPr>
            </a:lvl1pPr>
          </a:lstStyle>
          <a:p>
            <a:r>
              <a:rPr sz="800"/>
              <a:t>Walk Dogs</a:t>
            </a:r>
          </a:p>
        </p:txBody>
      </p:sp>
      <p:sp>
        <p:nvSpPr>
          <p:cNvPr id="868" name="Dogs Rest"/>
          <p:cNvSpPr txBox="1"/>
          <p:nvPr/>
        </p:nvSpPr>
        <p:spPr>
          <a:xfrm>
            <a:off x="2195475" y="2784964"/>
            <a:ext cx="833101" cy="174407"/>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1600" b="1">
                <a:solidFill>
                  <a:srgbClr val="6C717A"/>
                </a:solidFill>
                <a:latin typeface="Helvetica"/>
                <a:ea typeface="Helvetica"/>
                <a:cs typeface="Helvetica"/>
                <a:sym typeface="Helvetica"/>
              </a:defRPr>
            </a:lvl1pPr>
          </a:lstStyle>
          <a:p>
            <a:r>
              <a:rPr sz="800"/>
              <a:t>Dogs Rest</a:t>
            </a:r>
          </a:p>
        </p:txBody>
      </p:sp>
      <p:sp>
        <p:nvSpPr>
          <p:cNvPr id="869" name="Line"/>
          <p:cNvSpPr/>
          <p:nvPr/>
        </p:nvSpPr>
        <p:spPr>
          <a:xfrm>
            <a:off x="1359764" y="2441316"/>
            <a:ext cx="1578525" cy="1"/>
          </a:xfrm>
          <a:prstGeom prst="line">
            <a:avLst/>
          </a:prstGeom>
          <a:ln w="25400">
            <a:solidFill>
              <a:srgbClr val="A6AAA9"/>
            </a:solidFill>
            <a:miter lim="400000"/>
          </a:ln>
        </p:spPr>
        <p:txBody>
          <a:bodyPr lIns="25400" tIns="25400" rIns="25400" bIns="25400" anchor="ctr"/>
          <a:lstStyle/>
          <a:p>
            <a:pPr>
              <a:defRPr sz="3200"/>
            </a:pPr>
            <a:endParaRPr sz="1600"/>
          </a:p>
        </p:txBody>
      </p:sp>
      <p:sp>
        <p:nvSpPr>
          <p:cNvPr id="870" name="Rectangle"/>
          <p:cNvSpPr/>
          <p:nvPr/>
        </p:nvSpPr>
        <p:spPr>
          <a:xfrm>
            <a:off x="4200212" y="3866084"/>
            <a:ext cx="906549" cy="457587"/>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pic>
        <p:nvPicPr>
          <p:cNvPr id="871" name="Screen Shot 2017-09-20 at 11.47.23 AM.png" descr="Screen Shot 2017-09-20 at 11.47.23 AM.png"/>
          <p:cNvPicPr>
            <a:picLocks noChangeAspect="1"/>
          </p:cNvPicPr>
          <p:nvPr/>
        </p:nvPicPr>
        <p:blipFill>
          <a:blip r:embed="rId17"/>
          <a:stretch>
            <a:fillRect/>
          </a:stretch>
        </p:blipFill>
        <p:spPr>
          <a:xfrm>
            <a:off x="4208400" y="3886310"/>
            <a:ext cx="880600" cy="1628320"/>
          </a:xfrm>
          <a:prstGeom prst="rect">
            <a:avLst/>
          </a:prstGeom>
          <a:ln w="12700">
            <a:miter lim="400000"/>
          </a:ln>
        </p:spPr>
      </p:pic>
      <p:sp>
        <p:nvSpPr>
          <p:cNvPr id="872" name="Rectangle"/>
          <p:cNvSpPr/>
          <p:nvPr/>
        </p:nvSpPr>
        <p:spPr>
          <a:xfrm>
            <a:off x="4127187" y="5504384"/>
            <a:ext cx="971868" cy="499269"/>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pic>
        <p:nvPicPr>
          <p:cNvPr id="873" name="Screen Shot 2017-05-23 at 5.07.33 PM.png" descr="Screen Shot 2017-05-23 at 5.07.33 PM.png"/>
          <p:cNvPicPr>
            <a:picLocks/>
          </p:cNvPicPr>
          <p:nvPr/>
        </p:nvPicPr>
        <p:blipFill>
          <a:blip r:embed="rId7"/>
          <a:srcRect l="97799" t="30059" r="964" b="57085"/>
          <a:stretch>
            <a:fillRect/>
          </a:stretch>
        </p:blipFill>
        <p:spPr>
          <a:xfrm>
            <a:off x="5122929" y="3910728"/>
            <a:ext cx="22424" cy="3944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1006"/>
                </a:lnTo>
                <a:lnTo>
                  <a:pt x="21600" y="0"/>
                </a:lnTo>
                <a:lnTo>
                  <a:pt x="0" y="0"/>
                </a:lnTo>
                <a:close/>
              </a:path>
            </a:pathLst>
          </a:custGeom>
          <a:ln w="12700">
            <a:miter lim="400000"/>
          </a:ln>
        </p:spPr>
      </p:pic>
      <p:sp>
        <p:nvSpPr>
          <p:cNvPr id="874" name="Rectangle"/>
          <p:cNvSpPr/>
          <p:nvPr/>
        </p:nvSpPr>
        <p:spPr>
          <a:xfrm>
            <a:off x="5101828" y="3876942"/>
            <a:ext cx="31921" cy="452909"/>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75" name="Rectangle"/>
          <p:cNvSpPr/>
          <p:nvPr/>
        </p:nvSpPr>
        <p:spPr>
          <a:xfrm>
            <a:off x="2372908" y="3189461"/>
            <a:ext cx="478235" cy="45085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76" name="Rectangle"/>
          <p:cNvSpPr/>
          <p:nvPr/>
        </p:nvSpPr>
        <p:spPr>
          <a:xfrm>
            <a:off x="1485705" y="3189461"/>
            <a:ext cx="478235" cy="450851"/>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pic>
        <p:nvPicPr>
          <p:cNvPr id="877" name="Screen Shot 2017-10-13 at 11.19.04 AM.png" descr="Screen Shot 2017-10-13 at 11.19.04 AM.png"/>
          <p:cNvPicPr>
            <a:picLocks noChangeAspect="1"/>
          </p:cNvPicPr>
          <p:nvPr/>
        </p:nvPicPr>
        <p:blipFill>
          <a:blip r:embed="rId18"/>
          <a:srcRect l="12056" t="11020" r="17871" b="16341"/>
          <a:stretch>
            <a:fillRect/>
          </a:stretch>
        </p:blipFill>
        <p:spPr>
          <a:xfrm>
            <a:off x="1498483" y="3225569"/>
            <a:ext cx="390562" cy="378633"/>
          </a:xfrm>
          <a:custGeom>
            <a:avLst/>
            <a:gdLst/>
            <a:ahLst/>
            <a:cxnLst>
              <a:cxn ang="0">
                <a:pos x="wd2" y="hd2"/>
              </a:cxn>
              <a:cxn ang="5400000">
                <a:pos x="wd2" y="hd2"/>
              </a:cxn>
              <a:cxn ang="10800000">
                <a:pos x="wd2" y="hd2"/>
              </a:cxn>
              <a:cxn ang="16200000">
                <a:pos x="wd2" y="hd2"/>
              </a:cxn>
            </a:cxnLst>
            <a:rect l="0" t="0" r="r" b="b"/>
            <a:pathLst>
              <a:path w="21585" h="21585" extrusionOk="0">
                <a:moveTo>
                  <a:pt x="9609" y="1"/>
                </a:moveTo>
                <a:cubicBezTo>
                  <a:pt x="7619" y="31"/>
                  <a:pt x="5490" y="1165"/>
                  <a:pt x="4466" y="2942"/>
                </a:cubicBezTo>
                <a:cubicBezTo>
                  <a:pt x="3672" y="4320"/>
                  <a:pt x="2652" y="5456"/>
                  <a:pt x="1296" y="6483"/>
                </a:cubicBezTo>
                <a:cubicBezTo>
                  <a:pt x="598" y="7012"/>
                  <a:pt x="402" y="7281"/>
                  <a:pt x="188" y="7999"/>
                </a:cubicBezTo>
                <a:cubicBezTo>
                  <a:pt x="52" y="8456"/>
                  <a:pt x="-12" y="8936"/>
                  <a:pt x="2" y="9424"/>
                </a:cubicBezTo>
                <a:cubicBezTo>
                  <a:pt x="44" y="10889"/>
                  <a:pt x="747" y="12440"/>
                  <a:pt x="1987" y="13712"/>
                </a:cubicBezTo>
                <a:cubicBezTo>
                  <a:pt x="3120" y="14873"/>
                  <a:pt x="3560" y="15707"/>
                  <a:pt x="3731" y="17026"/>
                </a:cubicBezTo>
                <a:cubicBezTo>
                  <a:pt x="3944" y="18667"/>
                  <a:pt x="4164" y="19273"/>
                  <a:pt x="4817" y="19945"/>
                </a:cubicBezTo>
                <a:cubicBezTo>
                  <a:pt x="5519" y="20669"/>
                  <a:pt x="6437" y="21173"/>
                  <a:pt x="7471" y="21404"/>
                </a:cubicBezTo>
                <a:cubicBezTo>
                  <a:pt x="7885" y="21497"/>
                  <a:pt x="8259" y="21580"/>
                  <a:pt x="8304" y="21585"/>
                </a:cubicBezTo>
                <a:cubicBezTo>
                  <a:pt x="8350" y="21591"/>
                  <a:pt x="9109" y="21440"/>
                  <a:pt x="9982" y="21257"/>
                </a:cubicBezTo>
                <a:cubicBezTo>
                  <a:pt x="11235" y="20995"/>
                  <a:pt x="12007" y="20917"/>
                  <a:pt x="13667" y="20884"/>
                </a:cubicBezTo>
                <a:cubicBezTo>
                  <a:pt x="16004" y="20838"/>
                  <a:pt x="16722" y="20702"/>
                  <a:pt x="18120" y="20013"/>
                </a:cubicBezTo>
                <a:cubicBezTo>
                  <a:pt x="20345" y="18916"/>
                  <a:pt x="21578" y="16826"/>
                  <a:pt x="21585" y="14130"/>
                </a:cubicBezTo>
                <a:cubicBezTo>
                  <a:pt x="21588" y="13006"/>
                  <a:pt x="21543" y="12757"/>
                  <a:pt x="21234" y="12026"/>
                </a:cubicBezTo>
                <a:cubicBezTo>
                  <a:pt x="20723" y="10817"/>
                  <a:pt x="20665" y="9663"/>
                  <a:pt x="21037" y="8135"/>
                </a:cubicBezTo>
                <a:cubicBezTo>
                  <a:pt x="21296" y="7071"/>
                  <a:pt x="21314" y="6844"/>
                  <a:pt x="21190" y="6098"/>
                </a:cubicBezTo>
                <a:cubicBezTo>
                  <a:pt x="20922" y="4486"/>
                  <a:pt x="19912" y="2862"/>
                  <a:pt x="18810" y="2275"/>
                </a:cubicBezTo>
                <a:cubicBezTo>
                  <a:pt x="18595" y="2160"/>
                  <a:pt x="17795" y="1980"/>
                  <a:pt x="17034" y="1879"/>
                </a:cubicBezTo>
                <a:cubicBezTo>
                  <a:pt x="14740" y="1573"/>
                  <a:pt x="13631" y="1266"/>
                  <a:pt x="11506" y="352"/>
                </a:cubicBezTo>
                <a:cubicBezTo>
                  <a:pt x="10921" y="100"/>
                  <a:pt x="10272" y="-9"/>
                  <a:pt x="9609" y="1"/>
                </a:cubicBezTo>
                <a:close/>
              </a:path>
            </a:pathLst>
          </a:custGeom>
          <a:ln w="12700">
            <a:miter lim="400000"/>
          </a:ln>
        </p:spPr>
      </p:pic>
      <p:pic>
        <p:nvPicPr>
          <p:cNvPr id="878" name="Screen Shot 2017-10-13 at 11.18.59 AM.png" descr="Screen Shot 2017-10-13 at 11.18.59 AM.png"/>
          <p:cNvPicPr>
            <a:picLocks noChangeAspect="1"/>
          </p:cNvPicPr>
          <p:nvPr/>
        </p:nvPicPr>
        <p:blipFill>
          <a:blip r:embed="rId19"/>
          <a:srcRect l="10815" t="6197" r="14179" b="12346"/>
          <a:stretch>
            <a:fillRect/>
          </a:stretch>
        </p:blipFill>
        <p:spPr>
          <a:xfrm>
            <a:off x="2400899" y="3226069"/>
            <a:ext cx="389496" cy="377633"/>
          </a:xfrm>
          <a:custGeom>
            <a:avLst/>
            <a:gdLst/>
            <a:ahLst/>
            <a:cxnLst>
              <a:cxn ang="0">
                <a:pos x="wd2" y="hd2"/>
              </a:cxn>
              <a:cxn ang="5400000">
                <a:pos x="wd2" y="hd2"/>
              </a:cxn>
              <a:cxn ang="10800000">
                <a:pos x="wd2" y="hd2"/>
              </a:cxn>
              <a:cxn ang="16200000">
                <a:pos x="wd2" y="hd2"/>
              </a:cxn>
            </a:cxnLst>
            <a:rect l="0" t="0" r="r" b="b"/>
            <a:pathLst>
              <a:path w="21518" h="21555" extrusionOk="0">
                <a:moveTo>
                  <a:pt x="10108" y="34"/>
                </a:moveTo>
                <a:cubicBezTo>
                  <a:pt x="9570" y="-38"/>
                  <a:pt x="9073" y="7"/>
                  <a:pt x="8464" y="147"/>
                </a:cubicBezTo>
                <a:cubicBezTo>
                  <a:pt x="6736" y="543"/>
                  <a:pt x="5319" y="1497"/>
                  <a:pt x="4539" y="2786"/>
                </a:cubicBezTo>
                <a:cubicBezTo>
                  <a:pt x="3477" y="4542"/>
                  <a:pt x="2755" y="5346"/>
                  <a:pt x="1162" y="6558"/>
                </a:cubicBezTo>
                <a:cubicBezTo>
                  <a:pt x="298" y="7216"/>
                  <a:pt x="2" y="7906"/>
                  <a:pt x="0" y="9265"/>
                </a:cubicBezTo>
                <a:cubicBezTo>
                  <a:pt x="-2" y="10955"/>
                  <a:pt x="640" y="12478"/>
                  <a:pt x="1864" y="13671"/>
                </a:cubicBezTo>
                <a:cubicBezTo>
                  <a:pt x="3140" y="14916"/>
                  <a:pt x="3539" y="15740"/>
                  <a:pt x="3760" y="17579"/>
                </a:cubicBezTo>
                <a:cubicBezTo>
                  <a:pt x="3835" y="18196"/>
                  <a:pt x="3981" y="18788"/>
                  <a:pt x="4144" y="19119"/>
                </a:cubicBezTo>
                <a:cubicBezTo>
                  <a:pt x="4637" y="20123"/>
                  <a:pt x="5836" y="21026"/>
                  <a:pt x="7170" y="21396"/>
                </a:cubicBezTo>
                <a:cubicBezTo>
                  <a:pt x="7580" y="21510"/>
                  <a:pt x="7948" y="21562"/>
                  <a:pt x="8354" y="21555"/>
                </a:cubicBezTo>
                <a:cubicBezTo>
                  <a:pt x="8759" y="21547"/>
                  <a:pt x="9201" y="21482"/>
                  <a:pt x="9746" y="21351"/>
                </a:cubicBezTo>
                <a:cubicBezTo>
                  <a:pt x="11026" y="21043"/>
                  <a:pt x="12543" y="20888"/>
                  <a:pt x="14219" y="20898"/>
                </a:cubicBezTo>
                <a:cubicBezTo>
                  <a:pt x="16613" y="20912"/>
                  <a:pt x="18287" y="20283"/>
                  <a:pt x="19690" y="18848"/>
                </a:cubicBezTo>
                <a:cubicBezTo>
                  <a:pt x="21025" y="17481"/>
                  <a:pt x="21598" y="15915"/>
                  <a:pt x="21509" y="13864"/>
                </a:cubicBezTo>
                <a:cubicBezTo>
                  <a:pt x="21467" y="12876"/>
                  <a:pt x="21399" y="12554"/>
                  <a:pt x="21082" y="11768"/>
                </a:cubicBezTo>
                <a:cubicBezTo>
                  <a:pt x="20760" y="10970"/>
                  <a:pt x="20714" y="10709"/>
                  <a:pt x="20720" y="9911"/>
                </a:cubicBezTo>
                <a:cubicBezTo>
                  <a:pt x="20725" y="9321"/>
                  <a:pt x="20811" y="8682"/>
                  <a:pt x="20961" y="8166"/>
                </a:cubicBezTo>
                <a:cubicBezTo>
                  <a:pt x="21241" y="7207"/>
                  <a:pt x="21256" y="6546"/>
                  <a:pt x="21027" y="5640"/>
                </a:cubicBezTo>
                <a:cubicBezTo>
                  <a:pt x="20659" y="4184"/>
                  <a:pt x="19739" y="2838"/>
                  <a:pt x="18736" y="2310"/>
                </a:cubicBezTo>
                <a:cubicBezTo>
                  <a:pt x="18427" y="2148"/>
                  <a:pt x="17788" y="2000"/>
                  <a:pt x="16839" y="1880"/>
                </a:cubicBezTo>
                <a:cubicBezTo>
                  <a:pt x="15023" y="1650"/>
                  <a:pt x="13727" y="1317"/>
                  <a:pt x="12026" y="623"/>
                </a:cubicBezTo>
                <a:cubicBezTo>
                  <a:pt x="11224" y="295"/>
                  <a:pt x="10646" y="105"/>
                  <a:pt x="10108" y="34"/>
                </a:cubicBezTo>
                <a:close/>
              </a:path>
            </a:pathLst>
          </a:custGeom>
          <a:ln w="12700">
            <a:miter lim="400000"/>
          </a:ln>
        </p:spPr>
      </p:pic>
      <p:sp>
        <p:nvSpPr>
          <p:cNvPr id="879" name="Rectangle"/>
          <p:cNvSpPr/>
          <p:nvPr/>
        </p:nvSpPr>
        <p:spPr>
          <a:xfrm>
            <a:off x="1479099" y="3957179"/>
            <a:ext cx="451594" cy="341259"/>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80" name="Rectangle"/>
          <p:cNvSpPr/>
          <p:nvPr/>
        </p:nvSpPr>
        <p:spPr>
          <a:xfrm>
            <a:off x="2395307" y="3946332"/>
            <a:ext cx="451593" cy="341259"/>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81" name="Rectangle"/>
          <p:cNvSpPr/>
          <p:nvPr/>
        </p:nvSpPr>
        <p:spPr>
          <a:xfrm>
            <a:off x="1499025" y="4760632"/>
            <a:ext cx="451594" cy="341259"/>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sp>
        <p:nvSpPr>
          <p:cNvPr id="882" name="Rectangle"/>
          <p:cNvSpPr/>
          <p:nvPr/>
        </p:nvSpPr>
        <p:spPr>
          <a:xfrm>
            <a:off x="2374465" y="4798194"/>
            <a:ext cx="451594" cy="341259"/>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pic>
        <p:nvPicPr>
          <p:cNvPr id="883" name="Screen Shot 2017-11-06 at 8.21.07 AM.png" descr="Screen Shot 2017-11-06 at 8.21.07 AM.png"/>
          <p:cNvPicPr>
            <a:picLocks noChangeAspect="1"/>
          </p:cNvPicPr>
          <p:nvPr/>
        </p:nvPicPr>
        <p:blipFill>
          <a:blip r:embed="rId20"/>
          <a:srcRect l="33903" t="11314" r="29662" b="47261"/>
          <a:stretch>
            <a:fillRect/>
          </a:stretch>
        </p:blipFill>
        <p:spPr>
          <a:xfrm>
            <a:off x="1540173" y="3957623"/>
            <a:ext cx="331353" cy="348682"/>
          </a:xfrm>
          <a:prstGeom prst="rect">
            <a:avLst/>
          </a:prstGeom>
          <a:ln w="12700">
            <a:miter lim="400000"/>
          </a:ln>
        </p:spPr>
      </p:pic>
      <p:pic>
        <p:nvPicPr>
          <p:cNvPr id="884" name="Screen Shot 2017-11-06 at 8.21.07 AM.png" descr="Screen Shot 2017-11-06 at 8.21.07 AM.png"/>
          <p:cNvPicPr>
            <a:picLocks noChangeAspect="1"/>
          </p:cNvPicPr>
          <p:nvPr/>
        </p:nvPicPr>
        <p:blipFill>
          <a:blip r:embed="rId20"/>
          <a:srcRect l="33903" t="11314" r="29662" b="47261"/>
          <a:stretch>
            <a:fillRect/>
          </a:stretch>
        </p:blipFill>
        <p:spPr>
          <a:xfrm>
            <a:off x="2459788" y="3938589"/>
            <a:ext cx="331353" cy="348682"/>
          </a:xfrm>
          <a:prstGeom prst="rect">
            <a:avLst/>
          </a:prstGeom>
          <a:ln w="12700">
            <a:miter lim="400000"/>
          </a:ln>
        </p:spPr>
      </p:pic>
      <p:pic>
        <p:nvPicPr>
          <p:cNvPr id="885" name="Screen Shot 2017-06-07 at 7.51.14 AM.png" descr="Screen Shot 2017-06-07 at 7.51.14 AM.png"/>
          <p:cNvPicPr>
            <a:picLocks noChangeAspect="1"/>
          </p:cNvPicPr>
          <p:nvPr/>
        </p:nvPicPr>
        <p:blipFill>
          <a:blip r:embed="rId16">
            <a:alphaModFix amt="70000"/>
          </a:blip>
          <a:srcRect l="8046" t="9295" r="9983" b="8051"/>
          <a:stretch>
            <a:fillRect/>
          </a:stretch>
        </p:blipFill>
        <p:spPr>
          <a:xfrm>
            <a:off x="1608039" y="4813052"/>
            <a:ext cx="182960" cy="258455"/>
          </a:xfrm>
          <a:custGeom>
            <a:avLst/>
            <a:gdLst/>
            <a:ahLst/>
            <a:cxnLst>
              <a:cxn ang="0">
                <a:pos x="wd2" y="hd2"/>
              </a:cxn>
              <a:cxn ang="5400000">
                <a:pos x="wd2" y="hd2"/>
              </a:cxn>
              <a:cxn ang="10800000">
                <a:pos x="wd2" y="hd2"/>
              </a:cxn>
              <a:cxn ang="16200000">
                <a:pos x="wd2" y="hd2"/>
              </a:cxn>
            </a:cxnLst>
            <a:rect l="0" t="0" r="r" b="b"/>
            <a:pathLst>
              <a:path w="21600" h="21553" extrusionOk="0">
                <a:moveTo>
                  <a:pt x="11409" y="5"/>
                </a:moveTo>
                <a:cubicBezTo>
                  <a:pt x="10225" y="-16"/>
                  <a:pt x="9030" y="29"/>
                  <a:pt x="7872" y="121"/>
                </a:cubicBezTo>
                <a:cubicBezTo>
                  <a:pt x="6632" y="218"/>
                  <a:pt x="6373" y="245"/>
                  <a:pt x="4943" y="468"/>
                </a:cubicBezTo>
                <a:cubicBezTo>
                  <a:pt x="2640" y="828"/>
                  <a:pt x="713" y="1612"/>
                  <a:pt x="187" y="2404"/>
                </a:cubicBezTo>
                <a:lnTo>
                  <a:pt x="0" y="2702"/>
                </a:lnTo>
                <a:lnTo>
                  <a:pt x="0" y="10794"/>
                </a:lnTo>
                <a:lnTo>
                  <a:pt x="0" y="18886"/>
                </a:lnTo>
                <a:lnTo>
                  <a:pt x="211" y="19201"/>
                </a:lnTo>
                <a:cubicBezTo>
                  <a:pt x="552" y="19718"/>
                  <a:pt x="1268" y="20131"/>
                  <a:pt x="2436" y="20508"/>
                </a:cubicBezTo>
                <a:cubicBezTo>
                  <a:pt x="3912" y="20984"/>
                  <a:pt x="5520" y="21282"/>
                  <a:pt x="7754" y="21468"/>
                </a:cubicBezTo>
                <a:cubicBezTo>
                  <a:pt x="8909" y="21564"/>
                  <a:pt x="12229" y="21584"/>
                  <a:pt x="13400" y="21501"/>
                </a:cubicBezTo>
                <a:cubicBezTo>
                  <a:pt x="16190" y="21303"/>
                  <a:pt x="18766" y="20789"/>
                  <a:pt x="20054" y="20177"/>
                </a:cubicBezTo>
                <a:cubicBezTo>
                  <a:pt x="20718" y="19861"/>
                  <a:pt x="21108" y="19565"/>
                  <a:pt x="21366" y="19184"/>
                </a:cubicBezTo>
                <a:lnTo>
                  <a:pt x="21600" y="18820"/>
                </a:lnTo>
                <a:lnTo>
                  <a:pt x="21600" y="10794"/>
                </a:lnTo>
                <a:lnTo>
                  <a:pt x="21600" y="2768"/>
                </a:lnTo>
                <a:lnTo>
                  <a:pt x="21413" y="2454"/>
                </a:lnTo>
                <a:cubicBezTo>
                  <a:pt x="21152" y="2058"/>
                  <a:pt x="20759" y="1755"/>
                  <a:pt x="20148" y="1461"/>
                </a:cubicBezTo>
                <a:cubicBezTo>
                  <a:pt x="18376" y="610"/>
                  <a:pt x="14961" y="67"/>
                  <a:pt x="11409" y="5"/>
                </a:cubicBezTo>
                <a:close/>
                <a:moveTo>
                  <a:pt x="10659" y="898"/>
                </a:moveTo>
                <a:cubicBezTo>
                  <a:pt x="14638" y="893"/>
                  <a:pt x="18540" y="1500"/>
                  <a:pt x="19866" y="2504"/>
                </a:cubicBezTo>
                <a:cubicBezTo>
                  <a:pt x="20313" y="2841"/>
                  <a:pt x="20397" y="3032"/>
                  <a:pt x="20218" y="3298"/>
                </a:cubicBezTo>
                <a:cubicBezTo>
                  <a:pt x="19739" y="4008"/>
                  <a:pt x="17397" y="4707"/>
                  <a:pt x="14384" y="5019"/>
                </a:cubicBezTo>
                <a:cubicBezTo>
                  <a:pt x="13274" y="5134"/>
                  <a:pt x="10581" y="5199"/>
                  <a:pt x="9230" y="5151"/>
                </a:cubicBezTo>
                <a:cubicBezTo>
                  <a:pt x="5901" y="5034"/>
                  <a:pt x="2609" y="4329"/>
                  <a:pt x="1616" y="3530"/>
                </a:cubicBezTo>
                <a:cubicBezTo>
                  <a:pt x="1127" y="3135"/>
                  <a:pt x="1153" y="2852"/>
                  <a:pt x="1757" y="2437"/>
                </a:cubicBezTo>
                <a:cubicBezTo>
                  <a:pt x="2403" y="1994"/>
                  <a:pt x="3707" y="1589"/>
                  <a:pt x="5435" y="1295"/>
                </a:cubicBezTo>
                <a:cubicBezTo>
                  <a:pt x="7041" y="1022"/>
                  <a:pt x="8851" y="901"/>
                  <a:pt x="10659" y="898"/>
                </a:cubicBezTo>
                <a:close/>
                <a:moveTo>
                  <a:pt x="1335" y="4622"/>
                </a:moveTo>
                <a:cubicBezTo>
                  <a:pt x="1372" y="4606"/>
                  <a:pt x="1584" y="4674"/>
                  <a:pt x="1804" y="4771"/>
                </a:cubicBezTo>
                <a:cubicBezTo>
                  <a:pt x="2580" y="5113"/>
                  <a:pt x="4168" y="5512"/>
                  <a:pt x="5552" y="5714"/>
                </a:cubicBezTo>
                <a:cubicBezTo>
                  <a:pt x="7273" y="5965"/>
                  <a:pt x="8455" y="6044"/>
                  <a:pt x="10683" y="6045"/>
                </a:cubicBezTo>
                <a:cubicBezTo>
                  <a:pt x="13014" y="6045"/>
                  <a:pt x="14014" y="5976"/>
                  <a:pt x="15884" y="5714"/>
                </a:cubicBezTo>
                <a:cubicBezTo>
                  <a:pt x="17399" y="5501"/>
                  <a:pt x="19006" y="5126"/>
                  <a:pt x="19820" y="4771"/>
                </a:cubicBezTo>
                <a:cubicBezTo>
                  <a:pt x="20027" y="4680"/>
                  <a:pt x="20228" y="4606"/>
                  <a:pt x="20265" y="4622"/>
                </a:cubicBezTo>
                <a:cubicBezTo>
                  <a:pt x="20301" y="4638"/>
                  <a:pt x="20335" y="7797"/>
                  <a:pt x="20335" y="11638"/>
                </a:cubicBezTo>
                <a:cubicBezTo>
                  <a:pt x="20335" y="19455"/>
                  <a:pt x="20392" y="18769"/>
                  <a:pt x="19679" y="19217"/>
                </a:cubicBezTo>
                <a:cubicBezTo>
                  <a:pt x="18825" y="19754"/>
                  <a:pt x="17032" y="20202"/>
                  <a:pt x="14525" y="20508"/>
                </a:cubicBezTo>
                <a:cubicBezTo>
                  <a:pt x="13888" y="20586"/>
                  <a:pt x="13099" y="20613"/>
                  <a:pt x="11315" y="20624"/>
                </a:cubicBezTo>
                <a:cubicBezTo>
                  <a:pt x="10011" y="20632"/>
                  <a:pt x="8737" y="20636"/>
                  <a:pt x="8504" y="20624"/>
                </a:cubicBezTo>
                <a:cubicBezTo>
                  <a:pt x="7128" y="20553"/>
                  <a:pt x="4656" y="20203"/>
                  <a:pt x="3842" y="19962"/>
                </a:cubicBezTo>
                <a:cubicBezTo>
                  <a:pt x="2406" y="19537"/>
                  <a:pt x="1797" y="19271"/>
                  <a:pt x="1476" y="18936"/>
                </a:cubicBezTo>
                <a:lnTo>
                  <a:pt x="1265" y="18704"/>
                </a:lnTo>
                <a:lnTo>
                  <a:pt x="1265" y="16851"/>
                </a:lnTo>
                <a:cubicBezTo>
                  <a:pt x="1265" y="15825"/>
                  <a:pt x="1283" y="14968"/>
                  <a:pt x="1312" y="14948"/>
                </a:cubicBezTo>
                <a:cubicBezTo>
                  <a:pt x="1341" y="14927"/>
                  <a:pt x="1541" y="14987"/>
                  <a:pt x="1734" y="15080"/>
                </a:cubicBezTo>
                <a:cubicBezTo>
                  <a:pt x="2908" y="15649"/>
                  <a:pt x="5136" y="16103"/>
                  <a:pt x="7661" y="16305"/>
                </a:cubicBezTo>
                <a:cubicBezTo>
                  <a:pt x="9918" y="16485"/>
                  <a:pt x="13671" y="16419"/>
                  <a:pt x="15439" y="16156"/>
                </a:cubicBezTo>
                <a:cubicBezTo>
                  <a:pt x="15969" y="16077"/>
                  <a:pt x="16095" y="16006"/>
                  <a:pt x="16095" y="15825"/>
                </a:cubicBezTo>
                <a:cubicBezTo>
                  <a:pt x="16095" y="15554"/>
                  <a:pt x="15913" y="15533"/>
                  <a:pt x="14923" y="15643"/>
                </a:cubicBezTo>
                <a:cubicBezTo>
                  <a:pt x="13471" y="15803"/>
                  <a:pt x="12362" y="15858"/>
                  <a:pt x="10894" y="15858"/>
                </a:cubicBezTo>
                <a:cubicBezTo>
                  <a:pt x="6685" y="15857"/>
                  <a:pt x="3122" y="15252"/>
                  <a:pt x="1640" y="14286"/>
                </a:cubicBezTo>
                <a:lnTo>
                  <a:pt x="1265" y="14038"/>
                </a:lnTo>
                <a:lnTo>
                  <a:pt x="1265" y="13260"/>
                </a:lnTo>
                <a:cubicBezTo>
                  <a:pt x="1265" y="12824"/>
                  <a:pt x="1282" y="12437"/>
                  <a:pt x="1312" y="12416"/>
                </a:cubicBezTo>
                <a:cubicBezTo>
                  <a:pt x="1342" y="12395"/>
                  <a:pt x="1484" y="12448"/>
                  <a:pt x="1616" y="12515"/>
                </a:cubicBezTo>
                <a:cubicBezTo>
                  <a:pt x="2048" y="12733"/>
                  <a:pt x="3413" y="13148"/>
                  <a:pt x="4193" y="13310"/>
                </a:cubicBezTo>
                <a:cubicBezTo>
                  <a:pt x="7243" y="13940"/>
                  <a:pt x="11706" y="14081"/>
                  <a:pt x="15134" y="13657"/>
                </a:cubicBezTo>
                <a:cubicBezTo>
                  <a:pt x="15978" y="13553"/>
                  <a:pt x="16095" y="13508"/>
                  <a:pt x="16095" y="13310"/>
                </a:cubicBezTo>
                <a:cubicBezTo>
                  <a:pt x="16095" y="13038"/>
                  <a:pt x="15913" y="13016"/>
                  <a:pt x="14923" y="13127"/>
                </a:cubicBezTo>
                <a:cubicBezTo>
                  <a:pt x="12790" y="13367"/>
                  <a:pt x="10414" y="13415"/>
                  <a:pt x="8176" y="13260"/>
                </a:cubicBezTo>
                <a:cubicBezTo>
                  <a:pt x="5203" y="13054"/>
                  <a:pt x="2802" y="12513"/>
                  <a:pt x="1687" y="11804"/>
                </a:cubicBezTo>
                <a:lnTo>
                  <a:pt x="1265" y="11539"/>
                </a:lnTo>
                <a:lnTo>
                  <a:pt x="1265" y="8097"/>
                </a:lnTo>
                <a:cubicBezTo>
                  <a:pt x="1265" y="6206"/>
                  <a:pt x="1299" y="4638"/>
                  <a:pt x="1335" y="4622"/>
                </a:cubicBezTo>
                <a:close/>
                <a:moveTo>
                  <a:pt x="6302" y="8196"/>
                </a:moveTo>
                <a:cubicBezTo>
                  <a:pt x="6006" y="8213"/>
                  <a:pt x="5974" y="8237"/>
                  <a:pt x="5951" y="8411"/>
                </a:cubicBezTo>
                <a:cubicBezTo>
                  <a:pt x="5932" y="8548"/>
                  <a:pt x="5958" y="8620"/>
                  <a:pt x="6068" y="8659"/>
                </a:cubicBezTo>
                <a:cubicBezTo>
                  <a:pt x="6235" y="8720"/>
                  <a:pt x="8065" y="8895"/>
                  <a:pt x="8809" y="8924"/>
                </a:cubicBezTo>
                <a:cubicBezTo>
                  <a:pt x="9940" y="8969"/>
                  <a:pt x="10304" y="8960"/>
                  <a:pt x="10402" y="8891"/>
                </a:cubicBezTo>
                <a:cubicBezTo>
                  <a:pt x="10557" y="8781"/>
                  <a:pt x="10527" y="8509"/>
                  <a:pt x="10355" y="8461"/>
                </a:cubicBezTo>
                <a:cubicBezTo>
                  <a:pt x="10273" y="8438"/>
                  <a:pt x="9672" y="8389"/>
                  <a:pt x="9020" y="8362"/>
                </a:cubicBezTo>
                <a:cubicBezTo>
                  <a:pt x="8367" y="8334"/>
                  <a:pt x="7573" y="8284"/>
                  <a:pt x="7239" y="8246"/>
                </a:cubicBezTo>
                <a:cubicBezTo>
                  <a:pt x="6905" y="8208"/>
                  <a:pt x="6480" y="8186"/>
                  <a:pt x="6302" y="8196"/>
                </a:cubicBezTo>
                <a:close/>
                <a:moveTo>
                  <a:pt x="4732" y="9288"/>
                </a:moveTo>
                <a:cubicBezTo>
                  <a:pt x="4425" y="9269"/>
                  <a:pt x="4311" y="9352"/>
                  <a:pt x="4311" y="9570"/>
                </a:cubicBezTo>
                <a:cubicBezTo>
                  <a:pt x="4311" y="9704"/>
                  <a:pt x="4365" y="9769"/>
                  <a:pt x="4545" y="9818"/>
                </a:cubicBezTo>
                <a:cubicBezTo>
                  <a:pt x="4967" y="9933"/>
                  <a:pt x="6622" y="10157"/>
                  <a:pt x="7614" y="10232"/>
                </a:cubicBezTo>
                <a:cubicBezTo>
                  <a:pt x="8150" y="10272"/>
                  <a:pt x="8645" y="10304"/>
                  <a:pt x="8692" y="10314"/>
                </a:cubicBezTo>
                <a:cubicBezTo>
                  <a:pt x="8738" y="10325"/>
                  <a:pt x="9412" y="10345"/>
                  <a:pt x="10191" y="10347"/>
                </a:cubicBezTo>
                <a:cubicBezTo>
                  <a:pt x="11508" y="10352"/>
                  <a:pt x="11609" y="10339"/>
                  <a:pt x="11690" y="10232"/>
                </a:cubicBezTo>
                <a:cubicBezTo>
                  <a:pt x="11749" y="10155"/>
                  <a:pt x="11745" y="10052"/>
                  <a:pt x="11690" y="9950"/>
                </a:cubicBezTo>
                <a:lnTo>
                  <a:pt x="11620" y="9801"/>
                </a:lnTo>
                <a:lnTo>
                  <a:pt x="10495" y="9801"/>
                </a:lnTo>
                <a:cubicBezTo>
                  <a:pt x="8886" y="9801"/>
                  <a:pt x="6492" y="9593"/>
                  <a:pt x="5107" y="9338"/>
                </a:cubicBezTo>
                <a:cubicBezTo>
                  <a:pt x="4954" y="9310"/>
                  <a:pt x="4835" y="9295"/>
                  <a:pt x="4732" y="9288"/>
                </a:cubicBezTo>
                <a:close/>
                <a:moveTo>
                  <a:pt x="3046" y="10347"/>
                </a:moveTo>
                <a:cubicBezTo>
                  <a:pt x="2847" y="10347"/>
                  <a:pt x="2599" y="10595"/>
                  <a:pt x="2671" y="10728"/>
                </a:cubicBezTo>
                <a:cubicBezTo>
                  <a:pt x="2811" y="10986"/>
                  <a:pt x="5171" y="11452"/>
                  <a:pt x="7333" y="11655"/>
                </a:cubicBezTo>
                <a:cubicBezTo>
                  <a:pt x="8694" y="11782"/>
                  <a:pt x="12758" y="11831"/>
                  <a:pt x="13049" y="11721"/>
                </a:cubicBezTo>
                <a:cubicBezTo>
                  <a:pt x="13239" y="11649"/>
                  <a:pt x="13271" y="11322"/>
                  <a:pt x="13096" y="11274"/>
                </a:cubicBezTo>
                <a:cubicBezTo>
                  <a:pt x="13035" y="11258"/>
                  <a:pt x="11938" y="11235"/>
                  <a:pt x="10636" y="11224"/>
                </a:cubicBezTo>
                <a:cubicBezTo>
                  <a:pt x="8290" y="11205"/>
                  <a:pt x="7406" y="11154"/>
                  <a:pt x="5880" y="10927"/>
                </a:cubicBezTo>
                <a:cubicBezTo>
                  <a:pt x="4949" y="10788"/>
                  <a:pt x="3968" y="10590"/>
                  <a:pt x="3561" y="10463"/>
                </a:cubicBezTo>
                <a:cubicBezTo>
                  <a:pt x="3357" y="10400"/>
                  <a:pt x="3132" y="10347"/>
                  <a:pt x="3046" y="10347"/>
                </a:cubicBezTo>
                <a:close/>
                <a:moveTo>
                  <a:pt x="4592" y="14137"/>
                </a:moveTo>
                <a:cubicBezTo>
                  <a:pt x="4424" y="14155"/>
                  <a:pt x="4352" y="14211"/>
                  <a:pt x="4334" y="14319"/>
                </a:cubicBezTo>
                <a:cubicBezTo>
                  <a:pt x="4300" y="14526"/>
                  <a:pt x="4431" y="14645"/>
                  <a:pt x="4732" y="14683"/>
                </a:cubicBezTo>
                <a:cubicBezTo>
                  <a:pt x="4859" y="14699"/>
                  <a:pt x="5338" y="14762"/>
                  <a:pt x="5810" y="14832"/>
                </a:cubicBezTo>
                <a:cubicBezTo>
                  <a:pt x="6282" y="14902"/>
                  <a:pt x="7107" y="15002"/>
                  <a:pt x="7637" y="15047"/>
                </a:cubicBezTo>
                <a:cubicBezTo>
                  <a:pt x="8167" y="15093"/>
                  <a:pt x="9269" y="15126"/>
                  <a:pt x="10097" y="15130"/>
                </a:cubicBezTo>
                <a:cubicBezTo>
                  <a:pt x="11587" y="15137"/>
                  <a:pt x="11620" y="15131"/>
                  <a:pt x="11690" y="14997"/>
                </a:cubicBezTo>
                <a:cubicBezTo>
                  <a:pt x="11767" y="14851"/>
                  <a:pt x="11718" y="14720"/>
                  <a:pt x="11573" y="14650"/>
                </a:cubicBezTo>
                <a:cubicBezTo>
                  <a:pt x="11523" y="14626"/>
                  <a:pt x="10991" y="14601"/>
                  <a:pt x="10402" y="14600"/>
                </a:cubicBezTo>
                <a:cubicBezTo>
                  <a:pt x="8853" y="14599"/>
                  <a:pt x="6822" y="14437"/>
                  <a:pt x="5412" y="14203"/>
                </a:cubicBezTo>
                <a:cubicBezTo>
                  <a:pt x="5023" y="14139"/>
                  <a:pt x="4759" y="14119"/>
                  <a:pt x="4592" y="14137"/>
                </a:cubicBezTo>
                <a:close/>
                <a:moveTo>
                  <a:pt x="6325" y="17016"/>
                </a:moveTo>
                <a:cubicBezTo>
                  <a:pt x="5992" y="17033"/>
                  <a:pt x="5975" y="17037"/>
                  <a:pt x="5951" y="17215"/>
                </a:cubicBezTo>
                <a:cubicBezTo>
                  <a:pt x="5932" y="17351"/>
                  <a:pt x="5958" y="17423"/>
                  <a:pt x="6068" y="17463"/>
                </a:cubicBezTo>
                <a:cubicBezTo>
                  <a:pt x="6247" y="17529"/>
                  <a:pt x="7270" y="17643"/>
                  <a:pt x="8293" y="17711"/>
                </a:cubicBezTo>
                <a:cubicBezTo>
                  <a:pt x="9216" y="17773"/>
                  <a:pt x="10207" y="17791"/>
                  <a:pt x="10378" y="17744"/>
                </a:cubicBezTo>
                <a:cubicBezTo>
                  <a:pt x="10569" y="17693"/>
                  <a:pt x="10548" y="17317"/>
                  <a:pt x="10355" y="17265"/>
                </a:cubicBezTo>
                <a:cubicBezTo>
                  <a:pt x="10274" y="17243"/>
                  <a:pt x="9649" y="17211"/>
                  <a:pt x="8949" y="17182"/>
                </a:cubicBezTo>
                <a:cubicBezTo>
                  <a:pt x="8250" y="17153"/>
                  <a:pt x="7438" y="17103"/>
                  <a:pt x="7169" y="17066"/>
                </a:cubicBezTo>
                <a:cubicBezTo>
                  <a:pt x="6899" y="17029"/>
                  <a:pt x="6522" y="17006"/>
                  <a:pt x="6325" y="17016"/>
                </a:cubicBezTo>
                <a:close/>
                <a:moveTo>
                  <a:pt x="3444" y="17943"/>
                </a:moveTo>
                <a:cubicBezTo>
                  <a:pt x="3271" y="17963"/>
                  <a:pt x="3210" y="18043"/>
                  <a:pt x="3233" y="18208"/>
                </a:cubicBezTo>
                <a:cubicBezTo>
                  <a:pt x="3256" y="18375"/>
                  <a:pt x="3305" y="18424"/>
                  <a:pt x="3678" y="18522"/>
                </a:cubicBezTo>
                <a:cubicBezTo>
                  <a:pt x="4562" y="18755"/>
                  <a:pt x="6210" y="19002"/>
                  <a:pt x="7754" y="19135"/>
                </a:cubicBezTo>
                <a:cubicBezTo>
                  <a:pt x="8405" y="19190"/>
                  <a:pt x="9401" y="19201"/>
                  <a:pt x="11058" y="19184"/>
                </a:cubicBezTo>
                <a:cubicBezTo>
                  <a:pt x="14141" y="19152"/>
                  <a:pt x="14474" y="19115"/>
                  <a:pt x="14478" y="18787"/>
                </a:cubicBezTo>
                <a:cubicBezTo>
                  <a:pt x="14481" y="18580"/>
                  <a:pt x="14207" y="18551"/>
                  <a:pt x="12721" y="18622"/>
                </a:cubicBezTo>
                <a:cubicBezTo>
                  <a:pt x="9605" y="18770"/>
                  <a:pt x="6231" y="18528"/>
                  <a:pt x="4053" y="18009"/>
                </a:cubicBezTo>
                <a:cubicBezTo>
                  <a:pt x="3894" y="17971"/>
                  <a:pt x="3765" y="17954"/>
                  <a:pt x="3655" y="17943"/>
                </a:cubicBezTo>
                <a:cubicBezTo>
                  <a:pt x="3572" y="17934"/>
                  <a:pt x="3501" y="17936"/>
                  <a:pt x="3444" y="17943"/>
                </a:cubicBezTo>
                <a:close/>
              </a:path>
            </a:pathLst>
          </a:custGeom>
          <a:ln w="12700">
            <a:miter lim="400000"/>
          </a:ln>
        </p:spPr>
      </p:pic>
      <p:pic>
        <p:nvPicPr>
          <p:cNvPr id="886" name="Screen Shot 2017-06-07 at 7.51.14 AM.png" descr="Screen Shot 2017-06-07 at 7.51.14 AM.png"/>
          <p:cNvPicPr>
            <a:picLocks noChangeAspect="1"/>
          </p:cNvPicPr>
          <p:nvPr/>
        </p:nvPicPr>
        <p:blipFill>
          <a:blip r:embed="rId16">
            <a:alphaModFix amt="70000"/>
          </a:blip>
          <a:srcRect l="8046" t="9295" r="9983" b="8051"/>
          <a:stretch>
            <a:fillRect/>
          </a:stretch>
        </p:blipFill>
        <p:spPr>
          <a:xfrm>
            <a:off x="2531899" y="4813052"/>
            <a:ext cx="182960" cy="258455"/>
          </a:xfrm>
          <a:custGeom>
            <a:avLst/>
            <a:gdLst/>
            <a:ahLst/>
            <a:cxnLst>
              <a:cxn ang="0">
                <a:pos x="wd2" y="hd2"/>
              </a:cxn>
              <a:cxn ang="5400000">
                <a:pos x="wd2" y="hd2"/>
              </a:cxn>
              <a:cxn ang="10800000">
                <a:pos x="wd2" y="hd2"/>
              </a:cxn>
              <a:cxn ang="16200000">
                <a:pos x="wd2" y="hd2"/>
              </a:cxn>
            </a:cxnLst>
            <a:rect l="0" t="0" r="r" b="b"/>
            <a:pathLst>
              <a:path w="21600" h="21553" extrusionOk="0">
                <a:moveTo>
                  <a:pt x="11409" y="5"/>
                </a:moveTo>
                <a:cubicBezTo>
                  <a:pt x="10225" y="-16"/>
                  <a:pt x="9030" y="29"/>
                  <a:pt x="7872" y="121"/>
                </a:cubicBezTo>
                <a:cubicBezTo>
                  <a:pt x="6632" y="218"/>
                  <a:pt x="6373" y="245"/>
                  <a:pt x="4943" y="468"/>
                </a:cubicBezTo>
                <a:cubicBezTo>
                  <a:pt x="2640" y="828"/>
                  <a:pt x="713" y="1612"/>
                  <a:pt x="187" y="2404"/>
                </a:cubicBezTo>
                <a:lnTo>
                  <a:pt x="0" y="2702"/>
                </a:lnTo>
                <a:lnTo>
                  <a:pt x="0" y="10794"/>
                </a:lnTo>
                <a:lnTo>
                  <a:pt x="0" y="18886"/>
                </a:lnTo>
                <a:lnTo>
                  <a:pt x="211" y="19201"/>
                </a:lnTo>
                <a:cubicBezTo>
                  <a:pt x="552" y="19718"/>
                  <a:pt x="1268" y="20131"/>
                  <a:pt x="2436" y="20508"/>
                </a:cubicBezTo>
                <a:cubicBezTo>
                  <a:pt x="3912" y="20984"/>
                  <a:pt x="5520" y="21282"/>
                  <a:pt x="7754" y="21468"/>
                </a:cubicBezTo>
                <a:cubicBezTo>
                  <a:pt x="8909" y="21564"/>
                  <a:pt x="12229" y="21584"/>
                  <a:pt x="13400" y="21501"/>
                </a:cubicBezTo>
                <a:cubicBezTo>
                  <a:pt x="16190" y="21303"/>
                  <a:pt x="18766" y="20789"/>
                  <a:pt x="20054" y="20177"/>
                </a:cubicBezTo>
                <a:cubicBezTo>
                  <a:pt x="20718" y="19861"/>
                  <a:pt x="21108" y="19565"/>
                  <a:pt x="21366" y="19184"/>
                </a:cubicBezTo>
                <a:lnTo>
                  <a:pt x="21600" y="18820"/>
                </a:lnTo>
                <a:lnTo>
                  <a:pt x="21600" y="10794"/>
                </a:lnTo>
                <a:lnTo>
                  <a:pt x="21600" y="2768"/>
                </a:lnTo>
                <a:lnTo>
                  <a:pt x="21413" y="2454"/>
                </a:lnTo>
                <a:cubicBezTo>
                  <a:pt x="21152" y="2058"/>
                  <a:pt x="20759" y="1755"/>
                  <a:pt x="20148" y="1461"/>
                </a:cubicBezTo>
                <a:cubicBezTo>
                  <a:pt x="18376" y="610"/>
                  <a:pt x="14961" y="67"/>
                  <a:pt x="11409" y="5"/>
                </a:cubicBezTo>
                <a:close/>
                <a:moveTo>
                  <a:pt x="10659" y="898"/>
                </a:moveTo>
                <a:cubicBezTo>
                  <a:pt x="14638" y="893"/>
                  <a:pt x="18540" y="1500"/>
                  <a:pt x="19866" y="2504"/>
                </a:cubicBezTo>
                <a:cubicBezTo>
                  <a:pt x="20313" y="2841"/>
                  <a:pt x="20397" y="3032"/>
                  <a:pt x="20218" y="3298"/>
                </a:cubicBezTo>
                <a:cubicBezTo>
                  <a:pt x="19739" y="4008"/>
                  <a:pt x="17397" y="4707"/>
                  <a:pt x="14384" y="5019"/>
                </a:cubicBezTo>
                <a:cubicBezTo>
                  <a:pt x="13274" y="5134"/>
                  <a:pt x="10581" y="5199"/>
                  <a:pt x="9230" y="5151"/>
                </a:cubicBezTo>
                <a:cubicBezTo>
                  <a:pt x="5901" y="5034"/>
                  <a:pt x="2609" y="4329"/>
                  <a:pt x="1616" y="3530"/>
                </a:cubicBezTo>
                <a:cubicBezTo>
                  <a:pt x="1127" y="3135"/>
                  <a:pt x="1153" y="2852"/>
                  <a:pt x="1757" y="2437"/>
                </a:cubicBezTo>
                <a:cubicBezTo>
                  <a:pt x="2403" y="1994"/>
                  <a:pt x="3707" y="1589"/>
                  <a:pt x="5435" y="1295"/>
                </a:cubicBezTo>
                <a:cubicBezTo>
                  <a:pt x="7041" y="1022"/>
                  <a:pt x="8851" y="901"/>
                  <a:pt x="10659" y="898"/>
                </a:cubicBezTo>
                <a:close/>
                <a:moveTo>
                  <a:pt x="1335" y="4622"/>
                </a:moveTo>
                <a:cubicBezTo>
                  <a:pt x="1372" y="4606"/>
                  <a:pt x="1584" y="4674"/>
                  <a:pt x="1804" y="4771"/>
                </a:cubicBezTo>
                <a:cubicBezTo>
                  <a:pt x="2580" y="5113"/>
                  <a:pt x="4168" y="5512"/>
                  <a:pt x="5552" y="5714"/>
                </a:cubicBezTo>
                <a:cubicBezTo>
                  <a:pt x="7273" y="5965"/>
                  <a:pt x="8455" y="6044"/>
                  <a:pt x="10683" y="6045"/>
                </a:cubicBezTo>
                <a:cubicBezTo>
                  <a:pt x="13014" y="6045"/>
                  <a:pt x="14014" y="5976"/>
                  <a:pt x="15884" y="5714"/>
                </a:cubicBezTo>
                <a:cubicBezTo>
                  <a:pt x="17399" y="5501"/>
                  <a:pt x="19006" y="5126"/>
                  <a:pt x="19820" y="4771"/>
                </a:cubicBezTo>
                <a:cubicBezTo>
                  <a:pt x="20027" y="4680"/>
                  <a:pt x="20228" y="4606"/>
                  <a:pt x="20265" y="4622"/>
                </a:cubicBezTo>
                <a:cubicBezTo>
                  <a:pt x="20301" y="4638"/>
                  <a:pt x="20335" y="7797"/>
                  <a:pt x="20335" y="11638"/>
                </a:cubicBezTo>
                <a:cubicBezTo>
                  <a:pt x="20335" y="19455"/>
                  <a:pt x="20392" y="18769"/>
                  <a:pt x="19679" y="19217"/>
                </a:cubicBezTo>
                <a:cubicBezTo>
                  <a:pt x="18825" y="19754"/>
                  <a:pt x="17032" y="20202"/>
                  <a:pt x="14525" y="20508"/>
                </a:cubicBezTo>
                <a:cubicBezTo>
                  <a:pt x="13888" y="20586"/>
                  <a:pt x="13099" y="20613"/>
                  <a:pt x="11315" y="20624"/>
                </a:cubicBezTo>
                <a:cubicBezTo>
                  <a:pt x="10011" y="20632"/>
                  <a:pt x="8737" y="20636"/>
                  <a:pt x="8504" y="20624"/>
                </a:cubicBezTo>
                <a:cubicBezTo>
                  <a:pt x="7128" y="20553"/>
                  <a:pt x="4656" y="20203"/>
                  <a:pt x="3842" y="19962"/>
                </a:cubicBezTo>
                <a:cubicBezTo>
                  <a:pt x="2406" y="19537"/>
                  <a:pt x="1797" y="19271"/>
                  <a:pt x="1476" y="18936"/>
                </a:cubicBezTo>
                <a:lnTo>
                  <a:pt x="1265" y="18704"/>
                </a:lnTo>
                <a:lnTo>
                  <a:pt x="1265" y="16851"/>
                </a:lnTo>
                <a:cubicBezTo>
                  <a:pt x="1265" y="15825"/>
                  <a:pt x="1283" y="14968"/>
                  <a:pt x="1312" y="14948"/>
                </a:cubicBezTo>
                <a:cubicBezTo>
                  <a:pt x="1341" y="14927"/>
                  <a:pt x="1541" y="14987"/>
                  <a:pt x="1734" y="15080"/>
                </a:cubicBezTo>
                <a:cubicBezTo>
                  <a:pt x="2908" y="15649"/>
                  <a:pt x="5136" y="16103"/>
                  <a:pt x="7661" y="16305"/>
                </a:cubicBezTo>
                <a:cubicBezTo>
                  <a:pt x="9918" y="16485"/>
                  <a:pt x="13671" y="16419"/>
                  <a:pt x="15439" y="16156"/>
                </a:cubicBezTo>
                <a:cubicBezTo>
                  <a:pt x="15969" y="16077"/>
                  <a:pt x="16095" y="16006"/>
                  <a:pt x="16095" y="15825"/>
                </a:cubicBezTo>
                <a:cubicBezTo>
                  <a:pt x="16095" y="15554"/>
                  <a:pt x="15913" y="15533"/>
                  <a:pt x="14923" y="15643"/>
                </a:cubicBezTo>
                <a:cubicBezTo>
                  <a:pt x="13471" y="15803"/>
                  <a:pt x="12362" y="15858"/>
                  <a:pt x="10894" y="15858"/>
                </a:cubicBezTo>
                <a:cubicBezTo>
                  <a:pt x="6685" y="15857"/>
                  <a:pt x="3122" y="15252"/>
                  <a:pt x="1640" y="14286"/>
                </a:cubicBezTo>
                <a:lnTo>
                  <a:pt x="1265" y="14038"/>
                </a:lnTo>
                <a:lnTo>
                  <a:pt x="1265" y="13260"/>
                </a:lnTo>
                <a:cubicBezTo>
                  <a:pt x="1265" y="12824"/>
                  <a:pt x="1282" y="12437"/>
                  <a:pt x="1312" y="12416"/>
                </a:cubicBezTo>
                <a:cubicBezTo>
                  <a:pt x="1342" y="12395"/>
                  <a:pt x="1484" y="12448"/>
                  <a:pt x="1616" y="12515"/>
                </a:cubicBezTo>
                <a:cubicBezTo>
                  <a:pt x="2048" y="12733"/>
                  <a:pt x="3413" y="13148"/>
                  <a:pt x="4193" y="13310"/>
                </a:cubicBezTo>
                <a:cubicBezTo>
                  <a:pt x="7243" y="13940"/>
                  <a:pt x="11706" y="14081"/>
                  <a:pt x="15134" y="13657"/>
                </a:cubicBezTo>
                <a:cubicBezTo>
                  <a:pt x="15978" y="13553"/>
                  <a:pt x="16095" y="13508"/>
                  <a:pt x="16095" y="13310"/>
                </a:cubicBezTo>
                <a:cubicBezTo>
                  <a:pt x="16095" y="13038"/>
                  <a:pt x="15913" y="13016"/>
                  <a:pt x="14923" y="13127"/>
                </a:cubicBezTo>
                <a:cubicBezTo>
                  <a:pt x="12790" y="13367"/>
                  <a:pt x="10414" y="13415"/>
                  <a:pt x="8176" y="13260"/>
                </a:cubicBezTo>
                <a:cubicBezTo>
                  <a:pt x="5203" y="13054"/>
                  <a:pt x="2802" y="12513"/>
                  <a:pt x="1687" y="11804"/>
                </a:cubicBezTo>
                <a:lnTo>
                  <a:pt x="1265" y="11539"/>
                </a:lnTo>
                <a:lnTo>
                  <a:pt x="1265" y="8097"/>
                </a:lnTo>
                <a:cubicBezTo>
                  <a:pt x="1265" y="6206"/>
                  <a:pt x="1299" y="4638"/>
                  <a:pt x="1335" y="4622"/>
                </a:cubicBezTo>
                <a:close/>
                <a:moveTo>
                  <a:pt x="6302" y="8196"/>
                </a:moveTo>
                <a:cubicBezTo>
                  <a:pt x="6006" y="8213"/>
                  <a:pt x="5974" y="8237"/>
                  <a:pt x="5951" y="8411"/>
                </a:cubicBezTo>
                <a:cubicBezTo>
                  <a:pt x="5932" y="8548"/>
                  <a:pt x="5958" y="8620"/>
                  <a:pt x="6068" y="8659"/>
                </a:cubicBezTo>
                <a:cubicBezTo>
                  <a:pt x="6235" y="8720"/>
                  <a:pt x="8065" y="8895"/>
                  <a:pt x="8809" y="8924"/>
                </a:cubicBezTo>
                <a:cubicBezTo>
                  <a:pt x="9940" y="8969"/>
                  <a:pt x="10304" y="8960"/>
                  <a:pt x="10402" y="8891"/>
                </a:cubicBezTo>
                <a:cubicBezTo>
                  <a:pt x="10557" y="8781"/>
                  <a:pt x="10527" y="8509"/>
                  <a:pt x="10355" y="8461"/>
                </a:cubicBezTo>
                <a:cubicBezTo>
                  <a:pt x="10273" y="8438"/>
                  <a:pt x="9672" y="8389"/>
                  <a:pt x="9020" y="8362"/>
                </a:cubicBezTo>
                <a:cubicBezTo>
                  <a:pt x="8367" y="8334"/>
                  <a:pt x="7573" y="8284"/>
                  <a:pt x="7239" y="8246"/>
                </a:cubicBezTo>
                <a:cubicBezTo>
                  <a:pt x="6905" y="8208"/>
                  <a:pt x="6480" y="8186"/>
                  <a:pt x="6302" y="8196"/>
                </a:cubicBezTo>
                <a:close/>
                <a:moveTo>
                  <a:pt x="4732" y="9288"/>
                </a:moveTo>
                <a:cubicBezTo>
                  <a:pt x="4425" y="9269"/>
                  <a:pt x="4311" y="9352"/>
                  <a:pt x="4311" y="9570"/>
                </a:cubicBezTo>
                <a:cubicBezTo>
                  <a:pt x="4311" y="9704"/>
                  <a:pt x="4365" y="9769"/>
                  <a:pt x="4545" y="9818"/>
                </a:cubicBezTo>
                <a:cubicBezTo>
                  <a:pt x="4967" y="9933"/>
                  <a:pt x="6622" y="10157"/>
                  <a:pt x="7614" y="10232"/>
                </a:cubicBezTo>
                <a:cubicBezTo>
                  <a:pt x="8150" y="10272"/>
                  <a:pt x="8645" y="10304"/>
                  <a:pt x="8692" y="10314"/>
                </a:cubicBezTo>
                <a:cubicBezTo>
                  <a:pt x="8738" y="10325"/>
                  <a:pt x="9412" y="10345"/>
                  <a:pt x="10191" y="10347"/>
                </a:cubicBezTo>
                <a:cubicBezTo>
                  <a:pt x="11508" y="10352"/>
                  <a:pt x="11609" y="10339"/>
                  <a:pt x="11690" y="10232"/>
                </a:cubicBezTo>
                <a:cubicBezTo>
                  <a:pt x="11749" y="10155"/>
                  <a:pt x="11745" y="10052"/>
                  <a:pt x="11690" y="9950"/>
                </a:cubicBezTo>
                <a:lnTo>
                  <a:pt x="11620" y="9801"/>
                </a:lnTo>
                <a:lnTo>
                  <a:pt x="10495" y="9801"/>
                </a:lnTo>
                <a:cubicBezTo>
                  <a:pt x="8886" y="9801"/>
                  <a:pt x="6492" y="9593"/>
                  <a:pt x="5107" y="9338"/>
                </a:cubicBezTo>
                <a:cubicBezTo>
                  <a:pt x="4954" y="9310"/>
                  <a:pt x="4835" y="9295"/>
                  <a:pt x="4732" y="9288"/>
                </a:cubicBezTo>
                <a:close/>
                <a:moveTo>
                  <a:pt x="3046" y="10347"/>
                </a:moveTo>
                <a:cubicBezTo>
                  <a:pt x="2847" y="10347"/>
                  <a:pt x="2599" y="10595"/>
                  <a:pt x="2671" y="10728"/>
                </a:cubicBezTo>
                <a:cubicBezTo>
                  <a:pt x="2811" y="10986"/>
                  <a:pt x="5171" y="11452"/>
                  <a:pt x="7333" y="11655"/>
                </a:cubicBezTo>
                <a:cubicBezTo>
                  <a:pt x="8694" y="11782"/>
                  <a:pt x="12758" y="11831"/>
                  <a:pt x="13049" y="11721"/>
                </a:cubicBezTo>
                <a:cubicBezTo>
                  <a:pt x="13239" y="11649"/>
                  <a:pt x="13271" y="11322"/>
                  <a:pt x="13096" y="11274"/>
                </a:cubicBezTo>
                <a:cubicBezTo>
                  <a:pt x="13035" y="11258"/>
                  <a:pt x="11938" y="11235"/>
                  <a:pt x="10636" y="11224"/>
                </a:cubicBezTo>
                <a:cubicBezTo>
                  <a:pt x="8290" y="11205"/>
                  <a:pt x="7406" y="11154"/>
                  <a:pt x="5880" y="10927"/>
                </a:cubicBezTo>
                <a:cubicBezTo>
                  <a:pt x="4949" y="10788"/>
                  <a:pt x="3968" y="10590"/>
                  <a:pt x="3561" y="10463"/>
                </a:cubicBezTo>
                <a:cubicBezTo>
                  <a:pt x="3357" y="10400"/>
                  <a:pt x="3132" y="10347"/>
                  <a:pt x="3046" y="10347"/>
                </a:cubicBezTo>
                <a:close/>
                <a:moveTo>
                  <a:pt x="4592" y="14137"/>
                </a:moveTo>
                <a:cubicBezTo>
                  <a:pt x="4424" y="14155"/>
                  <a:pt x="4352" y="14211"/>
                  <a:pt x="4334" y="14319"/>
                </a:cubicBezTo>
                <a:cubicBezTo>
                  <a:pt x="4300" y="14526"/>
                  <a:pt x="4431" y="14645"/>
                  <a:pt x="4732" y="14683"/>
                </a:cubicBezTo>
                <a:cubicBezTo>
                  <a:pt x="4859" y="14699"/>
                  <a:pt x="5338" y="14762"/>
                  <a:pt x="5810" y="14832"/>
                </a:cubicBezTo>
                <a:cubicBezTo>
                  <a:pt x="6282" y="14902"/>
                  <a:pt x="7107" y="15002"/>
                  <a:pt x="7637" y="15047"/>
                </a:cubicBezTo>
                <a:cubicBezTo>
                  <a:pt x="8167" y="15093"/>
                  <a:pt x="9269" y="15126"/>
                  <a:pt x="10097" y="15130"/>
                </a:cubicBezTo>
                <a:cubicBezTo>
                  <a:pt x="11587" y="15137"/>
                  <a:pt x="11620" y="15131"/>
                  <a:pt x="11690" y="14997"/>
                </a:cubicBezTo>
                <a:cubicBezTo>
                  <a:pt x="11767" y="14851"/>
                  <a:pt x="11718" y="14720"/>
                  <a:pt x="11573" y="14650"/>
                </a:cubicBezTo>
                <a:cubicBezTo>
                  <a:pt x="11523" y="14626"/>
                  <a:pt x="10991" y="14601"/>
                  <a:pt x="10402" y="14600"/>
                </a:cubicBezTo>
                <a:cubicBezTo>
                  <a:pt x="8853" y="14599"/>
                  <a:pt x="6822" y="14437"/>
                  <a:pt x="5412" y="14203"/>
                </a:cubicBezTo>
                <a:cubicBezTo>
                  <a:pt x="5023" y="14139"/>
                  <a:pt x="4759" y="14119"/>
                  <a:pt x="4592" y="14137"/>
                </a:cubicBezTo>
                <a:close/>
                <a:moveTo>
                  <a:pt x="6325" y="17016"/>
                </a:moveTo>
                <a:cubicBezTo>
                  <a:pt x="5992" y="17033"/>
                  <a:pt x="5975" y="17037"/>
                  <a:pt x="5951" y="17215"/>
                </a:cubicBezTo>
                <a:cubicBezTo>
                  <a:pt x="5932" y="17351"/>
                  <a:pt x="5958" y="17423"/>
                  <a:pt x="6068" y="17463"/>
                </a:cubicBezTo>
                <a:cubicBezTo>
                  <a:pt x="6247" y="17529"/>
                  <a:pt x="7270" y="17643"/>
                  <a:pt x="8293" y="17711"/>
                </a:cubicBezTo>
                <a:cubicBezTo>
                  <a:pt x="9216" y="17773"/>
                  <a:pt x="10207" y="17791"/>
                  <a:pt x="10378" y="17744"/>
                </a:cubicBezTo>
                <a:cubicBezTo>
                  <a:pt x="10569" y="17693"/>
                  <a:pt x="10548" y="17317"/>
                  <a:pt x="10355" y="17265"/>
                </a:cubicBezTo>
                <a:cubicBezTo>
                  <a:pt x="10274" y="17243"/>
                  <a:pt x="9649" y="17211"/>
                  <a:pt x="8949" y="17182"/>
                </a:cubicBezTo>
                <a:cubicBezTo>
                  <a:pt x="8250" y="17153"/>
                  <a:pt x="7438" y="17103"/>
                  <a:pt x="7169" y="17066"/>
                </a:cubicBezTo>
                <a:cubicBezTo>
                  <a:pt x="6899" y="17029"/>
                  <a:pt x="6522" y="17006"/>
                  <a:pt x="6325" y="17016"/>
                </a:cubicBezTo>
                <a:close/>
                <a:moveTo>
                  <a:pt x="3444" y="17943"/>
                </a:moveTo>
                <a:cubicBezTo>
                  <a:pt x="3271" y="17963"/>
                  <a:pt x="3210" y="18043"/>
                  <a:pt x="3233" y="18208"/>
                </a:cubicBezTo>
                <a:cubicBezTo>
                  <a:pt x="3256" y="18375"/>
                  <a:pt x="3305" y="18424"/>
                  <a:pt x="3678" y="18522"/>
                </a:cubicBezTo>
                <a:cubicBezTo>
                  <a:pt x="4562" y="18755"/>
                  <a:pt x="6210" y="19002"/>
                  <a:pt x="7754" y="19135"/>
                </a:cubicBezTo>
                <a:cubicBezTo>
                  <a:pt x="8405" y="19190"/>
                  <a:pt x="9401" y="19201"/>
                  <a:pt x="11058" y="19184"/>
                </a:cubicBezTo>
                <a:cubicBezTo>
                  <a:pt x="14141" y="19152"/>
                  <a:pt x="14474" y="19115"/>
                  <a:pt x="14478" y="18787"/>
                </a:cubicBezTo>
                <a:cubicBezTo>
                  <a:pt x="14481" y="18580"/>
                  <a:pt x="14207" y="18551"/>
                  <a:pt x="12721" y="18622"/>
                </a:cubicBezTo>
                <a:cubicBezTo>
                  <a:pt x="9605" y="18770"/>
                  <a:pt x="6231" y="18528"/>
                  <a:pt x="4053" y="18009"/>
                </a:cubicBezTo>
                <a:cubicBezTo>
                  <a:pt x="3894" y="17971"/>
                  <a:pt x="3765" y="17954"/>
                  <a:pt x="3655" y="17943"/>
                </a:cubicBezTo>
                <a:cubicBezTo>
                  <a:pt x="3572" y="17934"/>
                  <a:pt x="3501" y="17936"/>
                  <a:pt x="3444" y="17943"/>
                </a:cubicBezTo>
                <a:close/>
              </a:path>
            </a:pathLst>
          </a:custGeom>
          <a:ln w="12700">
            <a:miter lim="400000"/>
          </a:ln>
        </p:spPr>
      </p:pic>
      <p:sp>
        <p:nvSpPr>
          <p:cNvPr id="887" name="Rectangle"/>
          <p:cNvSpPr/>
          <p:nvPr/>
        </p:nvSpPr>
        <p:spPr>
          <a:xfrm rot="16200000">
            <a:off x="2670392" y="-2664235"/>
            <a:ext cx="6851218" cy="12186469"/>
          </a:xfrm>
          <a:prstGeom prst="rect">
            <a:avLst/>
          </a:prstGeom>
          <a:ln w="63500">
            <a:solidFill>
              <a:srgbClr val="85888D"/>
            </a:solidFill>
            <a:miter lim="400000"/>
          </a:ln>
        </p:spPr>
        <p:txBody>
          <a:bodyPr lIns="25400" tIns="25400" rIns="25400" bIns="25400" anchor="ctr"/>
          <a:lstStyle/>
          <a:p>
            <a:pPr>
              <a:defRPr sz="3200"/>
            </a:pPr>
            <a:endParaRPr sz="1600"/>
          </a:p>
        </p:txBody>
      </p:sp>
      <p:sp>
        <p:nvSpPr>
          <p:cNvPr id="888" name="2"/>
          <p:cNvSpPr txBox="1"/>
          <p:nvPr/>
        </p:nvSpPr>
        <p:spPr>
          <a:xfrm>
            <a:off x="7427619" y="5244914"/>
            <a:ext cx="787829" cy="228268"/>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2300">
                <a:solidFill>
                  <a:srgbClr val="54585E"/>
                </a:solidFill>
                <a:latin typeface="Helvetica"/>
                <a:ea typeface="Helvetica"/>
                <a:cs typeface="Helvetica"/>
                <a:sym typeface="Helvetica"/>
              </a:defRPr>
            </a:lvl1pPr>
          </a:lstStyle>
          <a:p>
            <a:r>
              <a:rPr sz="1150"/>
              <a:t>2</a:t>
            </a:r>
          </a:p>
        </p:txBody>
      </p:sp>
      <p:pic>
        <p:nvPicPr>
          <p:cNvPr id="889" name="Screen Shot 2017-06-07 at 7.51.14 AM.png" descr="Screen Shot 2017-06-07 at 7.51.14 AM.png"/>
          <p:cNvPicPr>
            <a:picLocks noChangeAspect="1"/>
          </p:cNvPicPr>
          <p:nvPr/>
        </p:nvPicPr>
        <p:blipFill>
          <a:blip r:embed="rId16">
            <a:alphaModFix amt="70000"/>
          </a:blip>
          <a:srcRect l="8046" t="9295" r="9954" b="8085"/>
          <a:stretch>
            <a:fillRect/>
          </a:stretch>
        </p:blipFill>
        <p:spPr>
          <a:xfrm>
            <a:off x="7748645" y="5033382"/>
            <a:ext cx="131763" cy="185992"/>
          </a:xfrm>
          <a:custGeom>
            <a:avLst/>
            <a:gdLst/>
            <a:ahLst/>
            <a:cxnLst>
              <a:cxn ang="0">
                <a:pos x="wd2" y="hd2"/>
              </a:cxn>
              <a:cxn ang="5400000">
                <a:pos x="wd2" y="hd2"/>
              </a:cxn>
              <a:cxn ang="10800000">
                <a:pos x="wd2" y="hd2"/>
              </a:cxn>
              <a:cxn ang="16200000">
                <a:pos x="wd2" y="hd2"/>
              </a:cxn>
            </a:cxnLst>
            <a:rect l="0" t="0" r="r" b="b"/>
            <a:pathLst>
              <a:path w="21600" h="21549" extrusionOk="0">
                <a:moveTo>
                  <a:pt x="11418" y="5"/>
                </a:moveTo>
                <a:cubicBezTo>
                  <a:pt x="10235" y="-16"/>
                  <a:pt x="9030" y="28"/>
                  <a:pt x="7872" y="120"/>
                </a:cubicBezTo>
                <a:cubicBezTo>
                  <a:pt x="6633" y="218"/>
                  <a:pt x="6374" y="241"/>
                  <a:pt x="4945" y="465"/>
                </a:cubicBezTo>
                <a:cubicBezTo>
                  <a:pt x="2642" y="824"/>
                  <a:pt x="721" y="1603"/>
                  <a:pt x="195" y="2396"/>
                </a:cubicBezTo>
                <a:lnTo>
                  <a:pt x="0" y="2695"/>
                </a:lnTo>
                <a:lnTo>
                  <a:pt x="0" y="10787"/>
                </a:lnTo>
                <a:lnTo>
                  <a:pt x="0" y="18880"/>
                </a:lnTo>
                <a:lnTo>
                  <a:pt x="195" y="19202"/>
                </a:lnTo>
                <a:cubicBezTo>
                  <a:pt x="536" y="19720"/>
                  <a:pt x="1272" y="20135"/>
                  <a:pt x="2440" y="20512"/>
                </a:cubicBezTo>
                <a:cubicBezTo>
                  <a:pt x="3915" y="20988"/>
                  <a:pt x="5508" y="21269"/>
                  <a:pt x="7742" y="21455"/>
                </a:cubicBezTo>
                <a:cubicBezTo>
                  <a:pt x="8896" y="21551"/>
                  <a:pt x="12231" y="21584"/>
                  <a:pt x="13402" y="21501"/>
                </a:cubicBezTo>
                <a:cubicBezTo>
                  <a:pt x="16191" y="21303"/>
                  <a:pt x="18752" y="20780"/>
                  <a:pt x="20039" y="20167"/>
                </a:cubicBezTo>
                <a:cubicBezTo>
                  <a:pt x="20703" y="19851"/>
                  <a:pt x="21082" y="19559"/>
                  <a:pt x="21340" y="19179"/>
                </a:cubicBezTo>
                <a:lnTo>
                  <a:pt x="21600" y="18834"/>
                </a:lnTo>
                <a:lnTo>
                  <a:pt x="21600" y="10787"/>
                </a:lnTo>
                <a:lnTo>
                  <a:pt x="21600" y="2764"/>
                </a:lnTo>
                <a:lnTo>
                  <a:pt x="21405" y="2465"/>
                </a:lnTo>
                <a:cubicBezTo>
                  <a:pt x="21144" y="2069"/>
                  <a:pt x="20747" y="1770"/>
                  <a:pt x="20136" y="1476"/>
                </a:cubicBezTo>
                <a:cubicBezTo>
                  <a:pt x="18365" y="625"/>
                  <a:pt x="14969" y="67"/>
                  <a:pt x="11418" y="5"/>
                </a:cubicBezTo>
                <a:close/>
                <a:moveTo>
                  <a:pt x="10670" y="901"/>
                </a:moveTo>
                <a:cubicBezTo>
                  <a:pt x="14647" y="896"/>
                  <a:pt x="18550" y="1507"/>
                  <a:pt x="19876" y="2511"/>
                </a:cubicBezTo>
                <a:cubicBezTo>
                  <a:pt x="20322" y="2849"/>
                  <a:pt x="20413" y="3026"/>
                  <a:pt x="20234" y="3292"/>
                </a:cubicBezTo>
                <a:cubicBezTo>
                  <a:pt x="19755" y="4003"/>
                  <a:pt x="17390" y="4704"/>
                  <a:pt x="14378" y="5017"/>
                </a:cubicBezTo>
                <a:cubicBezTo>
                  <a:pt x="13268" y="5132"/>
                  <a:pt x="10589" y="5202"/>
                  <a:pt x="9239" y="5155"/>
                </a:cubicBezTo>
                <a:cubicBezTo>
                  <a:pt x="5911" y="5037"/>
                  <a:pt x="2619" y="4345"/>
                  <a:pt x="1627" y="3545"/>
                </a:cubicBezTo>
                <a:cubicBezTo>
                  <a:pt x="1137" y="3151"/>
                  <a:pt x="1153" y="2857"/>
                  <a:pt x="1757" y="2442"/>
                </a:cubicBezTo>
                <a:cubicBezTo>
                  <a:pt x="2403" y="1998"/>
                  <a:pt x="3705" y="1586"/>
                  <a:pt x="5433" y="1292"/>
                </a:cubicBezTo>
                <a:cubicBezTo>
                  <a:pt x="7038" y="1019"/>
                  <a:pt x="8862" y="904"/>
                  <a:pt x="10670" y="901"/>
                </a:cubicBezTo>
                <a:close/>
                <a:moveTo>
                  <a:pt x="1334" y="4626"/>
                </a:moveTo>
                <a:cubicBezTo>
                  <a:pt x="1371" y="4610"/>
                  <a:pt x="1569" y="4667"/>
                  <a:pt x="1789" y="4764"/>
                </a:cubicBezTo>
                <a:cubicBezTo>
                  <a:pt x="2565" y="5106"/>
                  <a:pt x="4179" y="5527"/>
                  <a:pt x="5563" y="5729"/>
                </a:cubicBezTo>
                <a:cubicBezTo>
                  <a:pt x="7283" y="5981"/>
                  <a:pt x="8442" y="6051"/>
                  <a:pt x="10670" y="6051"/>
                </a:cubicBezTo>
                <a:cubicBezTo>
                  <a:pt x="13000" y="6052"/>
                  <a:pt x="14006" y="5992"/>
                  <a:pt x="15875" y="5729"/>
                </a:cubicBezTo>
                <a:cubicBezTo>
                  <a:pt x="17390" y="5517"/>
                  <a:pt x="18997" y="5119"/>
                  <a:pt x="19811" y="4764"/>
                </a:cubicBezTo>
                <a:cubicBezTo>
                  <a:pt x="20019" y="4673"/>
                  <a:pt x="20229" y="4610"/>
                  <a:pt x="20266" y="4626"/>
                </a:cubicBezTo>
                <a:cubicBezTo>
                  <a:pt x="20303" y="4642"/>
                  <a:pt x="20331" y="7796"/>
                  <a:pt x="20331" y="11638"/>
                </a:cubicBezTo>
                <a:cubicBezTo>
                  <a:pt x="20331" y="19456"/>
                  <a:pt x="20394" y="18777"/>
                  <a:pt x="19681" y="19225"/>
                </a:cubicBezTo>
                <a:cubicBezTo>
                  <a:pt x="18827" y="19761"/>
                  <a:pt x="17047" y="20206"/>
                  <a:pt x="14541" y="20512"/>
                </a:cubicBezTo>
                <a:cubicBezTo>
                  <a:pt x="13904" y="20590"/>
                  <a:pt x="13104" y="20616"/>
                  <a:pt x="11320" y="20627"/>
                </a:cubicBezTo>
                <a:cubicBezTo>
                  <a:pt x="10016" y="20635"/>
                  <a:pt x="8756" y="20639"/>
                  <a:pt x="8523" y="20627"/>
                </a:cubicBezTo>
                <a:cubicBezTo>
                  <a:pt x="7147" y="20556"/>
                  <a:pt x="4653" y="20202"/>
                  <a:pt x="3839" y="19961"/>
                </a:cubicBezTo>
                <a:cubicBezTo>
                  <a:pt x="2403" y="19535"/>
                  <a:pt x="1785" y="19261"/>
                  <a:pt x="1464" y="18926"/>
                </a:cubicBezTo>
                <a:lnTo>
                  <a:pt x="1269" y="18719"/>
                </a:lnTo>
                <a:lnTo>
                  <a:pt x="1269" y="16857"/>
                </a:lnTo>
                <a:cubicBezTo>
                  <a:pt x="1269" y="15831"/>
                  <a:pt x="1305" y="14969"/>
                  <a:pt x="1334" y="14949"/>
                </a:cubicBezTo>
                <a:cubicBezTo>
                  <a:pt x="1363" y="14928"/>
                  <a:pt x="1532" y="14993"/>
                  <a:pt x="1724" y="15087"/>
                </a:cubicBezTo>
                <a:cubicBezTo>
                  <a:pt x="2898" y="15656"/>
                  <a:pt x="5153" y="16103"/>
                  <a:pt x="7677" y="16305"/>
                </a:cubicBezTo>
                <a:cubicBezTo>
                  <a:pt x="9934" y="16485"/>
                  <a:pt x="13652" y="16408"/>
                  <a:pt x="15419" y="16144"/>
                </a:cubicBezTo>
                <a:cubicBezTo>
                  <a:pt x="15949" y="16065"/>
                  <a:pt x="16102" y="16003"/>
                  <a:pt x="16102" y="15822"/>
                </a:cubicBezTo>
                <a:cubicBezTo>
                  <a:pt x="16102" y="15551"/>
                  <a:pt x="15921" y="15529"/>
                  <a:pt x="14931" y="15638"/>
                </a:cubicBezTo>
                <a:cubicBezTo>
                  <a:pt x="13480" y="15799"/>
                  <a:pt x="12365" y="15868"/>
                  <a:pt x="10898" y="15868"/>
                </a:cubicBezTo>
                <a:cubicBezTo>
                  <a:pt x="6691" y="15867"/>
                  <a:pt x="3108" y="15248"/>
                  <a:pt x="1627" y="14282"/>
                </a:cubicBezTo>
                <a:lnTo>
                  <a:pt x="1269" y="14052"/>
                </a:lnTo>
                <a:lnTo>
                  <a:pt x="1269" y="13247"/>
                </a:lnTo>
                <a:cubicBezTo>
                  <a:pt x="1269" y="12812"/>
                  <a:pt x="1304" y="12441"/>
                  <a:pt x="1334" y="12420"/>
                </a:cubicBezTo>
                <a:cubicBezTo>
                  <a:pt x="1363" y="12399"/>
                  <a:pt x="1494" y="12445"/>
                  <a:pt x="1627" y="12512"/>
                </a:cubicBezTo>
                <a:cubicBezTo>
                  <a:pt x="2058" y="12729"/>
                  <a:pt x="3417" y="13155"/>
                  <a:pt x="4196" y="13316"/>
                </a:cubicBezTo>
                <a:cubicBezTo>
                  <a:pt x="7245" y="13947"/>
                  <a:pt x="11699" y="14085"/>
                  <a:pt x="15127" y="13661"/>
                </a:cubicBezTo>
                <a:cubicBezTo>
                  <a:pt x="15971" y="13557"/>
                  <a:pt x="16102" y="13514"/>
                  <a:pt x="16102" y="13316"/>
                </a:cubicBezTo>
                <a:cubicBezTo>
                  <a:pt x="16102" y="13045"/>
                  <a:pt x="15921" y="13021"/>
                  <a:pt x="14931" y="13132"/>
                </a:cubicBezTo>
                <a:cubicBezTo>
                  <a:pt x="12799" y="13372"/>
                  <a:pt x="10403" y="13402"/>
                  <a:pt x="8165" y="13247"/>
                </a:cubicBezTo>
                <a:cubicBezTo>
                  <a:pt x="5193" y="13041"/>
                  <a:pt x="2806" y="12508"/>
                  <a:pt x="1692" y="11799"/>
                </a:cubicBezTo>
                <a:lnTo>
                  <a:pt x="1269" y="11523"/>
                </a:lnTo>
                <a:lnTo>
                  <a:pt x="1269" y="8097"/>
                </a:lnTo>
                <a:cubicBezTo>
                  <a:pt x="1269" y="6206"/>
                  <a:pt x="1297" y="4642"/>
                  <a:pt x="1334" y="4626"/>
                </a:cubicBezTo>
                <a:close/>
                <a:moveTo>
                  <a:pt x="6278" y="8189"/>
                </a:moveTo>
                <a:cubicBezTo>
                  <a:pt x="5983" y="8207"/>
                  <a:pt x="5977" y="8245"/>
                  <a:pt x="5953" y="8419"/>
                </a:cubicBezTo>
                <a:cubicBezTo>
                  <a:pt x="5934" y="8556"/>
                  <a:pt x="5974" y="8609"/>
                  <a:pt x="6083" y="8649"/>
                </a:cubicBezTo>
                <a:cubicBezTo>
                  <a:pt x="6251" y="8710"/>
                  <a:pt x="8073" y="8896"/>
                  <a:pt x="8816" y="8925"/>
                </a:cubicBezTo>
                <a:cubicBezTo>
                  <a:pt x="9946" y="8970"/>
                  <a:pt x="10312" y="8971"/>
                  <a:pt x="10410" y="8902"/>
                </a:cubicBezTo>
                <a:cubicBezTo>
                  <a:pt x="10565" y="8792"/>
                  <a:pt x="10516" y="8513"/>
                  <a:pt x="10345" y="8465"/>
                </a:cubicBezTo>
                <a:cubicBezTo>
                  <a:pt x="10263" y="8443"/>
                  <a:pt x="9663" y="8401"/>
                  <a:pt x="9011" y="8373"/>
                </a:cubicBezTo>
                <a:cubicBezTo>
                  <a:pt x="8359" y="8346"/>
                  <a:pt x="7556" y="8296"/>
                  <a:pt x="7222" y="8258"/>
                </a:cubicBezTo>
                <a:cubicBezTo>
                  <a:pt x="6888" y="8220"/>
                  <a:pt x="6457" y="8179"/>
                  <a:pt x="6278" y="8189"/>
                </a:cubicBezTo>
                <a:close/>
                <a:moveTo>
                  <a:pt x="4717" y="9293"/>
                </a:moveTo>
                <a:cubicBezTo>
                  <a:pt x="4410" y="9273"/>
                  <a:pt x="4327" y="9351"/>
                  <a:pt x="4327" y="9569"/>
                </a:cubicBezTo>
                <a:cubicBezTo>
                  <a:pt x="4327" y="9703"/>
                  <a:pt x="4374" y="9773"/>
                  <a:pt x="4554" y="9822"/>
                </a:cubicBezTo>
                <a:cubicBezTo>
                  <a:pt x="4976" y="9937"/>
                  <a:pt x="6621" y="10161"/>
                  <a:pt x="7612" y="10236"/>
                </a:cubicBezTo>
                <a:cubicBezTo>
                  <a:pt x="8148" y="10276"/>
                  <a:pt x="8639" y="10317"/>
                  <a:pt x="8686" y="10327"/>
                </a:cubicBezTo>
                <a:cubicBezTo>
                  <a:pt x="8732" y="10338"/>
                  <a:pt x="9403" y="10348"/>
                  <a:pt x="10182" y="10350"/>
                </a:cubicBezTo>
                <a:cubicBezTo>
                  <a:pt x="11499" y="10355"/>
                  <a:pt x="11597" y="10343"/>
                  <a:pt x="11678" y="10236"/>
                </a:cubicBezTo>
                <a:cubicBezTo>
                  <a:pt x="11737" y="10158"/>
                  <a:pt x="11733" y="10062"/>
                  <a:pt x="11678" y="9960"/>
                </a:cubicBezTo>
                <a:lnTo>
                  <a:pt x="11613" y="9799"/>
                </a:lnTo>
                <a:lnTo>
                  <a:pt x="10475" y="9799"/>
                </a:lnTo>
                <a:cubicBezTo>
                  <a:pt x="8866" y="9799"/>
                  <a:pt x="6492" y="9594"/>
                  <a:pt x="5107" y="9339"/>
                </a:cubicBezTo>
                <a:cubicBezTo>
                  <a:pt x="4955" y="9311"/>
                  <a:pt x="4819" y="9299"/>
                  <a:pt x="4717" y="9293"/>
                </a:cubicBezTo>
                <a:close/>
                <a:moveTo>
                  <a:pt x="3025" y="10350"/>
                </a:moveTo>
                <a:cubicBezTo>
                  <a:pt x="2827" y="10350"/>
                  <a:pt x="2595" y="10608"/>
                  <a:pt x="2667" y="10741"/>
                </a:cubicBezTo>
                <a:cubicBezTo>
                  <a:pt x="2808" y="11000"/>
                  <a:pt x="5158" y="11458"/>
                  <a:pt x="7319" y="11661"/>
                </a:cubicBezTo>
                <a:cubicBezTo>
                  <a:pt x="8680" y="11789"/>
                  <a:pt x="12754" y="11840"/>
                  <a:pt x="13045" y="11730"/>
                </a:cubicBezTo>
                <a:cubicBezTo>
                  <a:pt x="13234" y="11658"/>
                  <a:pt x="13285" y="11318"/>
                  <a:pt x="13110" y="11270"/>
                </a:cubicBezTo>
                <a:cubicBezTo>
                  <a:pt x="13049" y="11254"/>
                  <a:pt x="11939" y="11235"/>
                  <a:pt x="10637" y="11224"/>
                </a:cubicBezTo>
                <a:cubicBezTo>
                  <a:pt x="8293" y="11205"/>
                  <a:pt x="7413" y="11152"/>
                  <a:pt x="5888" y="10925"/>
                </a:cubicBezTo>
                <a:cubicBezTo>
                  <a:pt x="4957" y="10787"/>
                  <a:pt x="3985" y="10593"/>
                  <a:pt x="3578" y="10465"/>
                </a:cubicBezTo>
                <a:cubicBezTo>
                  <a:pt x="3374" y="10402"/>
                  <a:pt x="3111" y="10350"/>
                  <a:pt x="3025" y="10350"/>
                </a:cubicBezTo>
                <a:close/>
                <a:moveTo>
                  <a:pt x="4587" y="14144"/>
                </a:moveTo>
                <a:cubicBezTo>
                  <a:pt x="4419" y="14162"/>
                  <a:pt x="4344" y="14220"/>
                  <a:pt x="4327" y="14328"/>
                </a:cubicBezTo>
                <a:cubicBezTo>
                  <a:pt x="4293" y="14535"/>
                  <a:pt x="4415" y="14634"/>
                  <a:pt x="4717" y="14673"/>
                </a:cubicBezTo>
                <a:cubicBezTo>
                  <a:pt x="4843" y="14689"/>
                  <a:pt x="5351" y="14764"/>
                  <a:pt x="5823" y="14834"/>
                </a:cubicBezTo>
                <a:cubicBezTo>
                  <a:pt x="6295" y="14904"/>
                  <a:pt x="7115" y="14995"/>
                  <a:pt x="7645" y="15041"/>
                </a:cubicBezTo>
                <a:cubicBezTo>
                  <a:pt x="8174" y="15086"/>
                  <a:pt x="9288" y="15129"/>
                  <a:pt x="10117" y="15133"/>
                </a:cubicBezTo>
                <a:cubicBezTo>
                  <a:pt x="11606" y="15140"/>
                  <a:pt x="11608" y="15151"/>
                  <a:pt x="11678" y="15018"/>
                </a:cubicBezTo>
                <a:cubicBezTo>
                  <a:pt x="11755" y="14872"/>
                  <a:pt x="11725" y="14720"/>
                  <a:pt x="11581" y="14650"/>
                </a:cubicBezTo>
                <a:cubicBezTo>
                  <a:pt x="11531" y="14625"/>
                  <a:pt x="10999" y="14604"/>
                  <a:pt x="10410" y="14604"/>
                </a:cubicBezTo>
                <a:cubicBezTo>
                  <a:pt x="8861" y="14602"/>
                  <a:pt x="6810" y="14447"/>
                  <a:pt x="5400" y="14213"/>
                </a:cubicBezTo>
                <a:cubicBezTo>
                  <a:pt x="5012" y="14149"/>
                  <a:pt x="4754" y="14126"/>
                  <a:pt x="4587" y="14144"/>
                </a:cubicBezTo>
                <a:close/>
                <a:moveTo>
                  <a:pt x="6311" y="17018"/>
                </a:moveTo>
                <a:cubicBezTo>
                  <a:pt x="5977" y="17035"/>
                  <a:pt x="5977" y="17047"/>
                  <a:pt x="5953" y="17225"/>
                </a:cubicBezTo>
                <a:cubicBezTo>
                  <a:pt x="5934" y="17361"/>
                  <a:pt x="5974" y="17438"/>
                  <a:pt x="6083" y="17478"/>
                </a:cubicBezTo>
                <a:cubicBezTo>
                  <a:pt x="6262" y="17543"/>
                  <a:pt x="7272" y="17639"/>
                  <a:pt x="8295" y="17707"/>
                </a:cubicBezTo>
                <a:cubicBezTo>
                  <a:pt x="9217" y="17769"/>
                  <a:pt x="10205" y="17800"/>
                  <a:pt x="10377" y="17753"/>
                </a:cubicBezTo>
                <a:cubicBezTo>
                  <a:pt x="10567" y="17702"/>
                  <a:pt x="10538" y="17323"/>
                  <a:pt x="10345" y="17271"/>
                </a:cubicBezTo>
                <a:cubicBezTo>
                  <a:pt x="10264" y="17249"/>
                  <a:pt x="9645" y="17208"/>
                  <a:pt x="8946" y="17179"/>
                </a:cubicBezTo>
                <a:cubicBezTo>
                  <a:pt x="8246" y="17149"/>
                  <a:pt x="7458" y="17100"/>
                  <a:pt x="7189" y="17064"/>
                </a:cubicBezTo>
                <a:cubicBezTo>
                  <a:pt x="6920" y="17027"/>
                  <a:pt x="6507" y="17008"/>
                  <a:pt x="6311" y="17018"/>
                </a:cubicBezTo>
                <a:close/>
                <a:moveTo>
                  <a:pt x="3448" y="17937"/>
                </a:moveTo>
                <a:cubicBezTo>
                  <a:pt x="3275" y="17958"/>
                  <a:pt x="3198" y="18048"/>
                  <a:pt x="3220" y="18213"/>
                </a:cubicBezTo>
                <a:cubicBezTo>
                  <a:pt x="3243" y="18380"/>
                  <a:pt x="3303" y="18414"/>
                  <a:pt x="3676" y="18512"/>
                </a:cubicBezTo>
                <a:cubicBezTo>
                  <a:pt x="4559" y="18745"/>
                  <a:pt x="6199" y="19000"/>
                  <a:pt x="7742" y="19133"/>
                </a:cubicBezTo>
                <a:cubicBezTo>
                  <a:pt x="8393" y="19189"/>
                  <a:pt x="9404" y="19196"/>
                  <a:pt x="11060" y="19179"/>
                </a:cubicBezTo>
                <a:cubicBezTo>
                  <a:pt x="14142" y="19147"/>
                  <a:pt x="14472" y="19116"/>
                  <a:pt x="14476" y="18788"/>
                </a:cubicBezTo>
                <a:cubicBezTo>
                  <a:pt x="14479" y="18581"/>
                  <a:pt x="14205" y="18556"/>
                  <a:pt x="12719" y="18627"/>
                </a:cubicBezTo>
                <a:cubicBezTo>
                  <a:pt x="9605" y="18776"/>
                  <a:pt x="6243" y="18548"/>
                  <a:pt x="4066" y="18029"/>
                </a:cubicBezTo>
                <a:cubicBezTo>
                  <a:pt x="3908" y="17992"/>
                  <a:pt x="3754" y="17949"/>
                  <a:pt x="3643" y="17937"/>
                </a:cubicBezTo>
                <a:cubicBezTo>
                  <a:pt x="3561" y="17929"/>
                  <a:pt x="3506" y="17931"/>
                  <a:pt x="3448" y="17937"/>
                </a:cubicBezTo>
                <a:close/>
              </a:path>
            </a:pathLst>
          </a:custGeom>
          <a:ln w="12700">
            <a:miter lim="400000"/>
          </a:ln>
        </p:spPr>
      </p:pic>
      <p:pic>
        <p:nvPicPr>
          <p:cNvPr id="890" name="Screen Shot 2017-05-23 at 1.14.01 PM.png" descr="Screen Shot 2017-05-23 at 1.14.01 PM.png"/>
          <p:cNvPicPr>
            <a:picLocks noChangeAspect="1"/>
          </p:cNvPicPr>
          <p:nvPr/>
        </p:nvPicPr>
        <p:blipFill>
          <a:blip r:embed="rId21">
            <a:alphaModFix amt="72082"/>
          </a:blip>
          <a:srcRect l="13520" t="14769" r="17412" b="14828"/>
          <a:stretch>
            <a:fillRect/>
          </a:stretch>
        </p:blipFill>
        <p:spPr>
          <a:xfrm>
            <a:off x="7290741" y="4788857"/>
            <a:ext cx="182771" cy="170105"/>
          </a:xfrm>
          <a:custGeom>
            <a:avLst/>
            <a:gdLst/>
            <a:ahLst/>
            <a:cxnLst>
              <a:cxn ang="0">
                <a:pos x="wd2" y="hd2"/>
              </a:cxn>
              <a:cxn ang="5400000">
                <a:pos x="wd2" y="hd2"/>
              </a:cxn>
              <a:cxn ang="10800000">
                <a:pos x="wd2" y="hd2"/>
              </a:cxn>
              <a:cxn ang="16200000">
                <a:pos x="wd2" y="hd2"/>
              </a:cxn>
            </a:cxnLst>
            <a:rect l="0" t="0" r="r" b="b"/>
            <a:pathLst>
              <a:path w="21557" h="21401" extrusionOk="0">
                <a:moveTo>
                  <a:pt x="9994" y="6"/>
                </a:moveTo>
                <a:cubicBezTo>
                  <a:pt x="9422" y="-23"/>
                  <a:pt x="8859" y="61"/>
                  <a:pt x="8309" y="256"/>
                </a:cubicBezTo>
                <a:cubicBezTo>
                  <a:pt x="7382" y="584"/>
                  <a:pt x="6186" y="1724"/>
                  <a:pt x="5688" y="2752"/>
                </a:cubicBezTo>
                <a:lnTo>
                  <a:pt x="5336" y="3476"/>
                </a:lnTo>
                <a:lnTo>
                  <a:pt x="4213" y="3476"/>
                </a:lnTo>
                <a:cubicBezTo>
                  <a:pt x="3287" y="3478"/>
                  <a:pt x="2931" y="3543"/>
                  <a:pt x="2200" y="3926"/>
                </a:cubicBezTo>
                <a:cubicBezTo>
                  <a:pt x="818" y="4650"/>
                  <a:pt x="19" y="6139"/>
                  <a:pt x="0" y="7770"/>
                </a:cubicBezTo>
                <a:cubicBezTo>
                  <a:pt x="-6" y="8314"/>
                  <a:pt x="80" y="8863"/>
                  <a:pt x="258" y="9418"/>
                </a:cubicBezTo>
                <a:cubicBezTo>
                  <a:pt x="576" y="10416"/>
                  <a:pt x="1665" y="11622"/>
                  <a:pt x="2575" y="11965"/>
                </a:cubicBezTo>
                <a:cubicBezTo>
                  <a:pt x="3143" y="12179"/>
                  <a:pt x="4256" y="12204"/>
                  <a:pt x="9947" y="12214"/>
                </a:cubicBezTo>
                <a:cubicBezTo>
                  <a:pt x="16388" y="12226"/>
                  <a:pt x="16684" y="12221"/>
                  <a:pt x="17156" y="11915"/>
                </a:cubicBezTo>
                <a:cubicBezTo>
                  <a:pt x="17868" y="11451"/>
                  <a:pt x="18256" y="10699"/>
                  <a:pt x="18256" y="9743"/>
                </a:cubicBezTo>
                <a:cubicBezTo>
                  <a:pt x="18257" y="8108"/>
                  <a:pt x="17381" y="7195"/>
                  <a:pt x="15845" y="7196"/>
                </a:cubicBezTo>
                <a:cubicBezTo>
                  <a:pt x="14297" y="7198"/>
                  <a:pt x="13378" y="8083"/>
                  <a:pt x="13458" y="9493"/>
                </a:cubicBezTo>
                <a:cubicBezTo>
                  <a:pt x="13512" y="10451"/>
                  <a:pt x="13872" y="10482"/>
                  <a:pt x="14090" y="9543"/>
                </a:cubicBezTo>
                <a:cubicBezTo>
                  <a:pt x="14177" y="9168"/>
                  <a:pt x="14445" y="8664"/>
                  <a:pt x="14675" y="8420"/>
                </a:cubicBezTo>
                <a:cubicBezTo>
                  <a:pt x="15021" y="8051"/>
                  <a:pt x="15213" y="7970"/>
                  <a:pt x="15845" y="7970"/>
                </a:cubicBezTo>
                <a:cubicBezTo>
                  <a:pt x="16516" y="7970"/>
                  <a:pt x="16675" y="8032"/>
                  <a:pt x="17062" y="8494"/>
                </a:cubicBezTo>
                <a:cubicBezTo>
                  <a:pt x="17689" y="9243"/>
                  <a:pt x="17669" y="10294"/>
                  <a:pt x="17039" y="10966"/>
                </a:cubicBezTo>
                <a:lnTo>
                  <a:pt x="16594" y="11440"/>
                </a:lnTo>
                <a:lnTo>
                  <a:pt x="9760" y="11390"/>
                </a:lnTo>
                <a:lnTo>
                  <a:pt x="2926" y="11365"/>
                </a:lnTo>
                <a:lnTo>
                  <a:pt x="2270" y="10841"/>
                </a:lnTo>
                <a:cubicBezTo>
                  <a:pt x="1240" y="10033"/>
                  <a:pt x="840" y="9289"/>
                  <a:pt x="773" y="8045"/>
                </a:cubicBezTo>
                <a:cubicBezTo>
                  <a:pt x="704" y="6779"/>
                  <a:pt x="1026" y="6008"/>
                  <a:pt x="1943" y="5124"/>
                </a:cubicBezTo>
                <a:cubicBezTo>
                  <a:pt x="2901" y="4201"/>
                  <a:pt x="3828" y="4028"/>
                  <a:pt x="5477" y="4450"/>
                </a:cubicBezTo>
                <a:cubicBezTo>
                  <a:pt x="5800" y="4532"/>
                  <a:pt x="5898" y="4485"/>
                  <a:pt x="5968" y="4250"/>
                </a:cubicBezTo>
                <a:cubicBezTo>
                  <a:pt x="6018" y="4085"/>
                  <a:pt x="6181" y="3655"/>
                  <a:pt x="6320" y="3302"/>
                </a:cubicBezTo>
                <a:cubicBezTo>
                  <a:pt x="7670" y="-152"/>
                  <a:pt x="12267" y="6"/>
                  <a:pt x="13575" y="3551"/>
                </a:cubicBezTo>
                <a:lnTo>
                  <a:pt x="13833" y="4275"/>
                </a:lnTo>
                <a:lnTo>
                  <a:pt x="14581" y="4225"/>
                </a:lnTo>
                <a:cubicBezTo>
                  <a:pt x="15640" y="4150"/>
                  <a:pt x="16503" y="4449"/>
                  <a:pt x="17203" y="5124"/>
                </a:cubicBezTo>
                <a:cubicBezTo>
                  <a:pt x="17935" y="5829"/>
                  <a:pt x="18243" y="6417"/>
                  <a:pt x="18373" y="7396"/>
                </a:cubicBezTo>
                <a:cubicBezTo>
                  <a:pt x="18454" y="8000"/>
                  <a:pt x="18542" y="8153"/>
                  <a:pt x="18818" y="8195"/>
                </a:cubicBezTo>
                <a:cubicBezTo>
                  <a:pt x="19124" y="8241"/>
                  <a:pt x="19145" y="8163"/>
                  <a:pt x="19145" y="7521"/>
                </a:cubicBezTo>
                <a:cubicBezTo>
                  <a:pt x="19145" y="6508"/>
                  <a:pt x="18406" y="4982"/>
                  <a:pt x="17601" y="4350"/>
                </a:cubicBezTo>
                <a:cubicBezTo>
                  <a:pt x="16887" y="3790"/>
                  <a:pt x="15753" y="3401"/>
                  <a:pt x="14909" y="3401"/>
                </a:cubicBezTo>
                <a:cubicBezTo>
                  <a:pt x="14386" y="3401"/>
                  <a:pt x="14310" y="3331"/>
                  <a:pt x="14043" y="2702"/>
                </a:cubicBezTo>
                <a:cubicBezTo>
                  <a:pt x="13375" y="1127"/>
                  <a:pt x="11711" y="95"/>
                  <a:pt x="9994" y="6"/>
                </a:cubicBezTo>
                <a:close/>
                <a:moveTo>
                  <a:pt x="19497" y="10267"/>
                </a:moveTo>
                <a:cubicBezTo>
                  <a:pt x="19117" y="10422"/>
                  <a:pt x="19350" y="10845"/>
                  <a:pt x="19894" y="10991"/>
                </a:cubicBezTo>
                <a:cubicBezTo>
                  <a:pt x="20497" y="11152"/>
                  <a:pt x="20807" y="11491"/>
                  <a:pt x="20807" y="12015"/>
                </a:cubicBezTo>
                <a:cubicBezTo>
                  <a:pt x="20807" y="12625"/>
                  <a:pt x="20262" y="12888"/>
                  <a:pt x="18958" y="12888"/>
                </a:cubicBezTo>
                <a:cubicBezTo>
                  <a:pt x="17886" y="12888"/>
                  <a:pt x="17788" y="12919"/>
                  <a:pt x="17788" y="13213"/>
                </a:cubicBezTo>
                <a:cubicBezTo>
                  <a:pt x="17788" y="13513"/>
                  <a:pt x="17895" y="13513"/>
                  <a:pt x="19286" y="13513"/>
                </a:cubicBezTo>
                <a:cubicBezTo>
                  <a:pt x="21129" y="13513"/>
                  <a:pt x="21424" y="13350"/>
                  <a:pt x="21533" y="12139"/>
                </a:cubicBezTo>
                <a:cubicBezTo>
                  <a:pt x="21594" y="11460"/>
                  <a:pt x="21552" y="11263"/>
                  <a:pt x="21252" y="10891"/>
                </a:cubicBezTo>
                <a:cubicBezTo>
                  <a:pt x="20893" y="10448"/>
                  <a:pt x="19902" y="10101"/>
                  <a:pt x="19497" y="10267"/>
                </a:cubicBezTo>
                <a:close/>
                <a:moveTo>
                  <a:pt x="4845" y="13712"/>
                </a:moveTo>
                <a:cubicBezTo>
                  <a:pt x="4079" y="13748"/>
                  <a:pt x="4073" y="13849"/>
                  <a:pt x="4073" y="14012"/>
                </a:cubicBezTo>
                <a:cubicBezTo>
                  <a:pt x="4073" y="14336"/>
                  <a:pt x="4127" y="14336"/>
                  <a:pt x="9409" y="14336"/>
                </a:cubicBezTo>
                <a:cubicBezTo>
                  <a:pt x="12727" y="14336"/>
                  <a:pt x="15061" y="14401"/>
                  <a:pt x="15541" y="14511"/>
                </a:cubicBezTo>
                <a:cubicBezTo>
                  <a:pt x="17450" y="14948"/>
                  <a:pt x="18370" y="17080"/>
                  <a:pt x="17460" y="18980"/>
                </a:cubicBezTo>
                <a:cubicBezTo>
                  <a:pt x="17047" y="19842"/>
                  <a:pt x="16547" y="20269"/>
                  <a:pt x="15588" y="20528"/>
                </a:cubicBezTo>
                <a:cubicBezTo>
                  <a:pt x="15012" y="20683"/>
                  <a:pt x="14833" y="20786"/>
                  <a:pt x="14792" y="21077"/>
                </a:cubicBezTo>
                <a:cubicBezTo>
                  <a:pt x="14744" y="21428"/>
                  <a:pt x="14789" y="21448"/>
                  <a:pt x="15447" y="21352"/>
                </a:cubicBezTo>
                <a:cubicBezTo>
                  <a:pt x="17518" y="21049"/>
                  <a:pt x="18740" y="19300"/>
                  <a:pt x="18514" y="16958"/>
                </a:cubicBezTo>
                <a:cubicBezTo>
                  <a:pt x="18397" y="15749"/>
                  <a:pt x="17866" y="14853"/>
                  <a:pt x="16969" y="14261"/>
                </a:cubicBezTo>
                <a:lnTo>
                  <a:pt x="16243" y="13762"/>
                </a:lnTo>
                <a:lnTo>
                  <a:pt x="10158" y="13712"/>
                </a:lnTo>
                <a:cubicBezTo>
                  <a:pt x="7139" y="13689"/>
                  <a:pt x="5611" y="13677"/>
                  <a:pt x="4845" y="13712"/>
                </a:cubicBezTo>
                <a:close/>
                <a:moveTo>
                  <a:pt x="9081" y="15485"/>
                </a:moveTo>
                <a:cubicBezTo>
                  <a:pt x="6730" y="15455"/>
                  <a:pt x="4622" y="15482"/>
                  <a:pt x="4424" y="15535"/>
                </a:cubicBezTo>
                <a:cubicBezTo>
                  <a:pt x="4195" y="15596"/>
                  <a:pt x="4073" y="15732"/>
                  <a:pt x="4073" y="15934"/>
                </a:cubicBezTo>
                <a:cubicBezTo>
                  <a:pt x="4073" y="16245"/>
                  <a:pt x="4196" y="16258"/>
                  <a:pt x="8566" y="16259"/>
                </a:cubicBezTo>
                <a:cubicBezTo>
                  <a:pt x="12772" y="16259"/>
                  <a:pt x="13069" y="16284"/>
                  <a:pt x="13528" y="16583"/>
                </a:cubicBezTo>
                <a:cubicBezTo>
                  <a:pt x="14388" y="17142"/>
                  <a:pt x="14095" y="18010"/>
                  <a:pt x="12920" y="18356"/>
                </a:cubicBezTo>
                <a:cubicBezTo>
                  <a:pt x="12530" y="18470"/>
                  <a:pt x="12358" y="18606"/>
                  <a:pt x="12358" y="18830"/>
                </a:cubicBezTo>
                <a:cubicBezTo>
                  <a:pt x="12358" y="19227"/>
                  <a:pt x="12863" y="19244"/>
                  <a:pt x="13715" y="18880"/>
                </a:cubicBezTo>
                <a:cubicBezTo>
                  <a:pt x="15047" y="18312"/>
                  <a:pt x="15144" y="16506"/>
                  <a:pt x="13879" y="15834"/>
                </a:cubicBezTo>
                <a:cubicBezTo>
                  <a:pt x="13402" y="15581"/>
                  <a:pt x="12830" y="15532"/>
                  <a:pt x="9081" y="15485"/>
                </a:cubicBezTo>
                <a:close/>
              </a:path>
            </a:pathLst>
          </a:custGeom>
          <a:ln w="3175">
            <a:solidFill>
              <a:srgbClr val="000000"/>
            </a:solidFill>
            <a:miter lim="400000"/>
          </a:ln>
        </p:spPr>
      </p:pic>
      <p:pic>
        <p:nvPicPr>
          <p:cNvPr id="891" name="Screen Shot 2017-05-23 at 1.18.39 PM.png" descr="Screen Shot 2017-05-23 at 1.18.39 PM.png"/>
          <p:cNvPicPr>
            <a:picLocks noChangeAspect="1"/>
          </p:cNvPicPr>
          <p:nvPr/>
        </p:nvPicPr>
        <p:blipFill>
          <a:blip r:embed="rId22">
            <a:alphaModFix amt="58639"/>
          </a:blip>
          <a:srcRect l="16315" t="11780" r="8639" b="10064"/>
          <a:stretch>
            <a:fillRect/>
          </a:stretch>
        </p:blipFill>
        <p:spPr>
          <a:xfrm rot="20100000">
            <a:off x="7721585" y="4785060"/>
            <a:ext cx="173594" cy="173573"/>
          </a:xfrm>
          <a:custGeom>
            <a:avLst/>
            <a:gdLst/>
            <a:ahLst/>
            <a:cxnLst>
              <a:cxn ang="0">
                <a:pos x="wd2" y="hd2"/>
              </a:cxn>
              <a:cxn ang="5400000">
                <a:pos x="wd2" y="hd2"/>
              </a:cxn>
              <a:cxn ang="10800000">
                <a:pos x="wd2" y="hd2"/>
              </a:cxn>
              <a:cxn ang="16200000">
                <a:pos x="wd2" y="hd2"/>
              </a:cxn>
            </a:cxnLst>
            <a:rect l="0" t="0" r="r" b="b"/>
            <a:pathLst>
              <a:path w="21497" h="21550" extrusionOk="0">
                <a:moveTo>
                  <a:pt x="10684" y="1"/>
                </a:moveTo>
                <a:cubicBezTo>
                  <a:pt x="10584" y="10"/>
                  <a:pt x="10501" y="62"/>
                  <a:pt x="10414" y="149"/>
                </a:cubicBezTo>
                <a:cubicBezTo>
                  <a:pt x="10287" y="277"/>
                  <a:pt x="10267" y="633"/>
                  <a:pt x="10267" y="2564"/>
                </a:cubicBezTo>
                <a:cubicBezTo>
                  <a:pt x="10267" y="4197"/>
                  <a:pt x="10307" y="4846"/>
                  <a:pt x="10390" y="4929"/>
                </a:cubicBezTo>
                <a:cubicBezTo>
                  <a:pt x="10537" y="5076"/>
                  <a:pt x="10955" y="5076"/>
                  <a:pt x="11102" y="4929"/>
                </a:cubicBezTo>
                <a:cubicBezTo>
                  <a:pt x="11185" y="4846"/>
                  <a:pt x="11225" y="4188"/>
                  <a:pt x="11225" y="2514"/>
                </a:cubicBezTo>
                <a:cubicBezTo>
                  <a:pt x="11225" y="323"/>
                  <a:pt x="11203" y="193"/>
                  <a:pt x="11028" y="100"/>
                </a:cubicBezTo>
                <a:cubicBezTo>
                  <a:pt x="10899" y="31"/>
                  <a:pt x="10785" y="-7"/>
                  <a:pt x="10684" y="1"/>
                </a:cubicBezTo>
                <a:close/>
                <a:moveTo>
                  <a:pt x="3386" y="3032"/>
                </a:moveTo>
                <a:cubicBezTo>
                  <a:pt x="3293" y="3035"/>
                  <a:pt x="3219" y="3076"/>
                  <a:pt x="3140" y="3155"/>
                </a:cubicBezTo>
                <a:cubicBezTo>
                  <a:pt x="2827" y="3469"/>
                  <a:pt x="3018" y="3744"/>
                  <a:pt x="4590" y="5323"/>
                </a:cubicBezTo>
                <a:cubicBezTo>
                  <a:pt x="5643" y="6380"/>
                  <a:pt x="6194" y="6875"/>
                  <a:pt x="6335" y="6875"/>
                </a:cubicBezTo>
                <a:cubicBezTo>
                  <a:pt x="6716" y="6875"/>
                  <a:pt x="6851" y="6767"/>
                  <a:pt x="6851" y="6456"/>
                </a:cubicBezTo>
                <a:cubicBezTo>
                  <a:pt x="6851" y="6197"/>
                  <a:pt x="6642" y="5953"/>
                  <a:pt x="5303" y="4609"/>
                </a:cubicBezTo>
                <a:cubicBezTo>
                  <a:pt x="4122" y="3423"/>
                  <a:pt x="3665" y="3021"/>
                  <a:pt x="3386" y="3032"/>
                </a:cubicBezTo>
                <a:close/>
                <a:moveTo>
                  <a:pt x="18106" y="3032"/>
                </a:moveTo>
                <a:cubicBezTo>
                  <a:pt x="17830" y="3023"/>
                  <a:pt x="17370" y="3407"/>
                  <a:pt x="16189" y="4584"/>
                </a:cubicBezTo>
                <a:cubicBezTo>
                  <a:pt x="14604" y="6162"/>
                  <a:pt x="14446" y="6433"/>
                  <a:pt x="14764" y="6752"/>
                </a:cubicBezTo>
                <a:cubicBezTo>
                  <a:pt x="15079" y="7068"/>
                  <a:pt x="15327" y="6904"/>
                  <a:pt x="16902" y="5323"/>
                </a:cubicBezTo>
                <a:cubicBezTo>
                  <a:pt x="18474" y="3744"/>
                  <a:pt x="18640" y="3469"/>
                  <a:pt x="18327" y="3155"/>
                </a:cubicBezTo>
                <a:cubicBezTo>
                  <a:pt x="18250" y="3078"/>
                  <a:pt x="18198" y="3035"/>
                  <a:pt x="18106" y="3032"/>
                </a:cubicBezTo>
                <a:close/>
                <a:moveTo>
                  <a:pt x="10758" y="6703"/>
                </a:moveTo>
                <a:cubicBezTo>
                  <a:pt x="7883" y="6647"/>
                  <a:pt x="5799" y="9753"/>
                  <a:pt x="7072" y="12542"/>
                </a:cubicBezTo>
                <a:cubicBezTo>
                  <a:pt x="7542" y="13570"/>
                  <a:pt x="8562" y="14427"/>
                  <a:pt x="9702" y="14735"/>
                </a:cubicBezTo>
                <a:cubicBezTo>
                  <a:pt x="12001" y="15355"/>
                  <a:pt x="14360" y="13845"/>
                  <a:pt x="14764" y="11482"/>
                </a:cubicBezTo>
                <a:cubicBezTo>
                  <a:pt x="15151" y="9217"/>
                  <a:pt x="13634" y="7135"/>
                  <a:pt x="11323" y="6752"/>
                </a:cubicBezTo>
                <a:cubicBezTo>
                  <a:pt x="11125" y="6719"/>
                  <a:pt x="10950" y="6706"/>
                  <a:pt x="10758" y="6703"/>
                </a:cubicBezTo>
                <a:close/>
                <a:moveTo>
                  <a:pt x="10734" y="7688"/>
                </a:moveTo>
                <a:cubicBezTo>
                  <a:pt x="11897" y="7688"/>
                  <a:pt x="13027" y="8421"/>
                  <a:pt x="13560" y="9511"/>
                </a:cubicBezTo>
                <a:cubicBezTo>
                  <a:pt x="13923" y="10257"/>
                  <a:pt x="13934" y="11271"/>
                  <a:pt x="13584" y="12024"/>
                </a:cubicBezTo>
                <a:cubicBezTo>
                  <a:pt x="13279" y="12682"/>
                  <a:pt x="12641" y="13311"/>
                  <a:pt x="12011" y="13601"/>
                </a:cubicBezTo>
                <a:cubicBezTo>
                  <a:pt x="11745" y="13724"/>
                  <a:pt x="11289" y="13848"/>
                  <a:pt x="10979" y="13872"/>
                </a:cubicBezTo>
                <a:cubicBezTo>
                  <a:pt x="9982" y="13950"/>
                  <a:pt x="9242" y="13659"/>
                  <a:pt x="8522" y="12887"/>
                </a:cubicBezTo>
                <a:cubicBezTo>
                  <a:pt x="8015" y="12344"/>
                  <a:pt x="7828" y="11953"/>
                  <a:pt x="7686" y="11187"/>
                </a:cubicBezTo>
                <a:cubicBezTo>
                  <a:pt x="7366" y="9450"/>
                  <a:pt x="8899" y="7688"/>
                  <a:pt x="10734" y="7688"/>
                </a:cubicBezTo>
                <a:close/>
                <a:moveTo>
                  <a:pt x="2551" y="10300"/>
                </a:moveTo>
                <a:cubicBezTo>
                  <a:pt x="625" y="10300"/>
                  <a:pt x="270" y="10320"/>
                  <a:pt x="142" y="10448"/>
                </a:cubicBezTo>
                <a:cubicBezTo>
                  <a:pt x="-32" y="10622"/>
                  <a:pt x="-45" y="10805"/>
                  <a:pt x="93" y="11064"/>
                </a:cubicBezTo>
                <a:cubicBezTo>
                  <a:pt x="186" y="11238"/>
                  <a:pt x="316" y="11261"/>
                  <a:pt x="2501" y="11261"/>
                </a:cubicBezTo>
                <a:cubicBezTo>
                  <a:pt x="4970" y="11261"/>
                  <a:pt x="5033" y="11232"/>
                  <a:pt x="5033" y="10768"/>
                </a:cubicBezTo>
                <a:cubicBezTo>
                  <a:pt x="5033" y="10305"/>
                  <a:pt x="4965" y="10300"/>
                  <a:pt x="2551" y="10300"/>
                </a:cubicBezTo>
                <a:close/>
                <a:moveTo>
                  <a:pt x="18966" y="10300"/>
                </a:moveTo>
                <a:cubicBezTo>
                  <a:pt x="17859" y="10300"/>
                  <a:pt x="16755" y="10332"/>
                  <a:pt x="16631" y="10398"/>
                </a:cubicBezTo>
                <a:cubicBezTo>
                  <a:pt x="16423" y="10510"/>
                  <a:pt x="16377" y="10956"/>
                  <a:pt x="16558" y="11138"/>
                </a:cubicBezTo>
                <a:cubicBezTo>
                  <a:pt x="16720" y="11300"/>
                  <a:pt x="21212" y="11300"/>
                  <a:pt x="21374" y="11138"/>
                </a:cubicBezTo>
                <a:cubicBezTo>
                  <a:pt x="21555" y="10956"/>
                  <a:pt x="21534" y="10510"/>
                  <a:pt x="21325" y="10398"/>
                </a:cubicBezTo>
                <a:cubicBezTo>
                  <a:pt x="21201" y="10332"/>
                  <a:pt x="20073" y="10300"/>
                  <a:pt x="18966" y="10300"/>
                </a:cubicBezTo>
                <a:close/>
                <a:moveTo>
                  <a:pt x="15009" y="14661"/>
                </a:moveTo>
                <a:cubicBezTo>
                  <a:pt x="14916" y="14664"/>
                  <a:pt x="14842" y="14730"/>
                  <a:pt x="14764" y="14809"/>
                </a:cubicBezTo>
                <a:cubicBezTo>
                  <a:pt x="14451" y="15122"/>
                  <a:pt x="14617" y="15373"/>
                  <a:pt x="16189" y="16952"/>
                </a:cubicBezTo>
                <a:cubicBezTo>
                  <a:pt x="17241" y="18009"/>
                  <a:pt x="17792" y="18504"/>
                  <a:pt x="17934" y="18504"/>
                </a:cubicBezTo>
                <a:cubicBezTo>
                  <a:pt x="18315" y="18504"/>
                  <a:pt x="18450" y="18396"/>
                  <a:pt x="18450" y="18085"/>
                </a:cubicBezTo>
                <a:cubicBezTo>
                  <a:pt x="18450" y="17826"/>
                  <a:pt x="18240" y="17581"/>
                  <a:pt x="16902" y="16237"/>
                </a:cubicBezTo>
                <a:cubicBezTo>
                  <a:pt x="15721" y="15052"/>
                  <a:pt x="15289" y="14650"/>
                  <a:pt x="15009" y="14661"/>
                </a:cubicBezTo>
                <a:close/>
                <a:moveTo>
                  <a:pt x="6482" y="14685"/>
                </a:moveTo>
                <a:cubicBezTo>
                  <a:pt x="6207" y="14677"/>
                  <a:pt x="5772" y="15061"/>
                  <a:pt x="4590" y="16237"/>
                </a:cubicBezTo>
                <a:cubicBezTo>
                  <a:pt x="3006" y="17816"/>
                  <a:pt x="2822" y="18062"/>
                  <a:pt x="3140" y="18381"/>
                </a:cubicBezTo>
                <a:cubicBezTo>
                  <a:pt x="3455" y="18697"/>
                  <a:pt x="3728" y="18533"/>
                  <a:pt x="5303" y="16952"/>
                </a:cubicBezTo>
                <a:cubicBezTo>
                  <a:pt x="6875" y="15373"/>
                  <a:pt x="7041" y="15122"/>
                  <a:pt x="6728" y="14809"/>
                </a:cubicBezTo>
                <a:cubicBezTo>
                  <a:pt x="6651" y="14731"/>
                  <a:pt x="6574" y="14688"/>
                  <a:pt x="6482" y="14685"/>
                </a:cubicBezTo>
                <a:close/>
                <a:moveTo>
                  <a:pt x="10734" y="16508"/>
                </a:moveTo>
                <a:cubicBezTo>
                  <a:pt x="10590" y="16508"/>
                  <a:pt x="10463" y="16533"/>
                  <a:pt x="10390" y="16607"/>
                </a:cubicBezTo>
                <a:cubicBezTo>
                  <a:pt x="10307" y="16690"/>
                  <a:pt x="10267" y="17374"/>
                  <a:pt x="10267" y="19046"/>
                </a:cubicBezTo>
                <a:cubicBezTo>
                  <a:pt x="10267" y="21149"/>
                  <a:pt x="10287" y="21372"/>
                  <a:pt x="10439" y="21461"/>
                </a:cubicBezTo>
                <a:cubicBezTo>
                  <a:pt x="10665" y="21593"/>
                  <a:pt x="10964" y="21575"/>
                  <a:pt x="11102" y="21436"/>
                </a:cubicBezTo>
                <a:cubicBezTo>
                  <a:pt x="11265" y="21273"/>
                  <a:pt x="11265" y="16770"/>
                  <a:pt x="11102" y="16607"/>
                </a:cubicBezTo>
                <a:cubicBezTo>
                  <a:pt x="11029" y="16533"/>
                  <a:pt x="10878" y="16508"/>
                  <a:pt x="10734" y="16508"/>
                </a:cubicBezTo>
                <a:close/>
              </a:path>
            </a:pathLst>
          </a:custGeom>
          <a:ln>
            <a:solidFill>
              <a:srgbClr val="000000"/>
            </a:solidFill>
            <a:miter lim="400000"/>
          </a:ln>
        </p:spPr>
      </p:pic>
      <p:sp>
        <p:nvSpPr>
          <p:cNvPr id="892" name="1"/>
          <p:cNvSpPr txBox="1"/>
          <p:nvPr/>
        </p:nvSpPr>
        <p:spPr>
          <a:xfrm>
            <a:off x="6997539" y="5245221"/>
            <a:ext cx="787829" cy="228268"/>
          </a:xfrm>
          <a:prstGeom prst="rect">
            <a:avLst/>
          </a:prstGeom>
          <a:ln w="12700">
            <a:miter lim="400000"/>
          </a:ln>
          <a:effectLst>
            <a:outerShdw blurRad="38100" dist="25400" dir="5400000" rotWithShape="0">
              <a:srgbClr val="000000">
                <a:alpha val="16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2300">
                <a:solidFill>
                  <a:srgbClr val="54585E"/>
                </a:solidFill>
                <a:latin typeface="Helvetica"/>
                <a:ea typeface="Helvetica"/>
                <a:cs typeface="Helvetica"/>
                <a:sym typeface="Helvetica"/>
              </a:defRPr>
            </a:lvl1pPr>
          </a:lstStyle>
          <a:p>
            <a:r>
              <a:rPr sz="1150"/>
              <a:t>1</a:t>
            </a:r>
          </a:p>
        </p:txBody>
      </p:sp>
      <p:pic>
        <p:nvPicPr>
          <p:cNvPr id="893" name="Screen Shot 2018-03-02 at 12.12.47 PM.png" descr="Screen Shot 2018-03-02 at 12.12.47 PM.png"/>
          <p:cNvPicPr>
            <a:picLocks noChangeAspect="1"/>
          </p:cNvPicPr>
          <p:nvPr/>
        </p:nvPicPr>
        <p:blipFill>
          <a:blip r:embed="rId23"/>
          <a:stretch>
            <a:fillRect/>
          </a:stretch>
        </p:blipFill>
        <p:spPr>
          <a:xfrm>
            <a:off x="7560387" y="4794414"/>
            <a:ext cx="80145" cy="622301"/>
          </a:xfrm>
          <a:prstGeom prst="rect">
            <a:avLst/>
          </a:prstGeom>
          <a:ln w="12700">
            <a:miter lim="400000"/>
          </a:ln>
        </p:spPr>
      </p:pic>
      <p:sp>
        <p:nvSpPr>
          <p:cNvPr id="2" name="Oval 1">
            <a:extLst>
              <a:ext uri="{FF2B5EF4-FFF2-40B4-BE49-F238E27FC236}">
                <a16:creationId xmlns:a16="http://schemas.microsoft.com/office/drawing/2014/main" id="{CBE79EB8-0555-6042-8B3A-0407F0561ABD}"/>
              </a:ext>
            </a:extLst>
          </p:cNvPr>
          <p:cNvSpPr/>
          <p:nvPr/>
        </p:nvSpPr>
        <p:spPr>
          <a:xfrm>
            <a:off x="5106761" y="3866084"/>
            <a:ext cx="877651" cy="213756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F377033A-57FE-EB42-8C23-ABE1E40F72C6}"/>
              </a:ext>
            </a:extLst>
          </p:cNvPr>
          <p:cNvSpPr/>
          <p:nvPr/>
        </p:nvSpPr>
        <p:spPr>
          <a:xfrm>
            <a:off x="7183394" y="3802130"/>
            <a:ext cx="841157" cy="17112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a:extLst>
              <a:ext uri="{FF2B5EF4-FFF2-40B4-BE49-F238E27FC236}">
                <a16:creationId xmlns:a16="http://schemas.microsoft.com/office/drawing/2014/main" id="{873CB574-A067-6841-8469-FF2896BE6628}"/>
              </a:ext>
            </a:extLst>
          </p:cNvPr>
          <p:cNvSpPr txBox="1"/>
          <p:nvPr/>
        </p:nvSpPr>
        <p:spPr>
          <a:xfrm>
            <a:off x="5184522" y="6205189"/>
            <a:ext cx="2810484" cy="379591"/>
          </a:xfrm>
          <a:prstGeom prst="rect">
            <a:avLst/>
          </a:prstGeom>
          <a:no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mn-lt"/>
                <a:ea typeface="+mn-ea"/>
                <a:cs typeface="+mn-cs"/>
                <a:sym typeface="Helvetica Light"/>
              </a:rPr>
              <a:t>Ellsworth-Land Route ONLY</a:t>
            </a:r>
          </a:p>
        </p:txBody>
      </p:sp>
      <p:sp>
        <p:nvSpPr>
          <p:cNvPr id="3" name="Rectangle 2">
            <a:extLst>
              <a:ext uri="{FF2B5EF4-FFF2-40B4-BE49-F238E27FC236}">
                <a16:creationId xmlns:a16="http://schemas.microsoft.com/office/drawing/2014/main" id="{8D9FD605-F17F-444F-99C2-9A67F14C2FC7}"/>
              </a:ext>
            </a:extLst>
          </p:cNvPr>
          <p:cNvSpPr/>
          <p:nvPr/>
        </p:nvSpPr>
        <p:spPr>
          <a:xfrm>
            <a:off x="5089000" y="2991915"/>
            <a:ext cx="942291" cy="300068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2325D282-B1E7-564B-8091-771B67CEFBA7}"/>
              </a:ext>
            </a:extLst>
          </p:cNvPr>
          <p:cNvSpPr/>
          <p:nvPr/>
        </p:nvSpPr>
        <p:spPr>
          <a:xfrm>
            <a:off x="7096195" y="2972625"/>
            <a:ext cx="1007004" cy="25992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57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4" name="Image" descr="Image"/>
          <p:cNvPicPr>
            <a:picLocks/>
          </p:cNvPicPr>
          <p:nvPr/>
        </p:nvPicPr>
        <p:blipFill>
          <a:blip r:embed="rId3">
            <a:alphaModFix amt="75000"/>
          </a:blip>
          <a:srcRect b="7025"/>
          <a:stretch>
            <a:fillRect/>
          </a:stretch>
        </p:blipFill>
        <p:spPr>
          <a:xfrm rot="16200000">
            <a:off x="1581947" y="-2847518"/>
            <a:ext cx="8806433" cy="13108370"/>
          </a:xfrm>
          <a:prstGeom prst="rect">
            <a:avLst/>
          </a:prstGeom>
          <a:ln w="12700">
            <a:miter lim="400000"/>
          </a:ln>
        </p:spPr>
      </p:pic>
      <p:sp>
        <p:nvSpPr>
          <p:cNvPr id="666" name="Exercise dogs when Pack Ice is solid and consume 2 Dog Rations and 1 Supply card."/>
          <p:cNvSpPr txBox="1"/>
          <p:nvPr/>
        </p:nvSpPr>
        <p:spPr>
          <a:xfrm>
            <a:off x="1218708" y="3983697"/>
            <a:ext cx="3517410" cy="1438132"/>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20000"/>
              </a:lnSpc>
              <a:defRPr sz="4000">
                <a:solidFill>
                  <a:srgbClr val="3F3631"/>
                </a:solidFill>
                <a:latin typeface="Baskerville SemiBold"/>
                <a:ea typeface="Baskerville SemiBold"/>
                <a:cs typeface="Baskerville SemiBold"/>
                <a:sym typeface="Baskerville SemiBold"/>
              </a:defRPr>
            </a:pPr>
            <a:r>
              <a:rPr sz="2000" dirty="0"/>
              <a:t>Exercise dogs when Pack Ice is </a:t>
            </a:r>
            <a:r>
              <a:rPr lang="en-US" sz="2000" b="1" i="1" dirty="0"/>
              <a:t>SOLID</a:t>
            </a:r>
            <a:r>
              <a:rPr sz="2000" dirty="0"/>
              <a:t> and consume </a:t>
            </a:r>
            <a:r>
              <a:rPr sz="2000" u="sng" dirty="0"/>
              <a:t>2 Dog Rations</a:t>
            </a:r>
            <a:r>
              <a:rPr sz="2000" dirty="0"/>
              <a:t> and 1 Supply.</a:t>
            </a:r>
          </a:p>
        </p:txBody>
      </p:sp>
      <p:sp>
        <p:nvSpPr>
          <p:cNvPr id="667" name="Do not exercise dogs when Pack Ice is cracked and only consume 1 Dog Ration and 1 Supply card."/>
          <p:cNvSpPr txBox="1"/>
          <p:nvPr/>
        </p:nvSpPr>
        <p:spPr>
          <a:xfrm>
            <a:off x="7375830" y="4059558"/>
            <a:ext cx="3953940" cy="15027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nSpc>
                <a:spcPct val="120000"/>
              </a:lnSpc>
              <a:defRPr sz="4000">
                <a:solidFill>
                  <a:srgbClr val="3F3631"/>
                </a:solidFill>
                <a:latin typeface="Baskerville SemiBold"/>
                <a:ea typeface="Baskerville SemiBold"/>
                <a:cs typeface="Baskerville SemiBold"/>
                <a:sym typeface="Baskerville SemiBold"/>
              </a:defRPr>
            </a:pPr>
            <a:r>
              <a:rPr sz="2000" b="1" dirty="0">
                <a:latin typeface="Baskerville"/>
                <a:ea typeface="Baskerville"/>
                <a:cs typeface="Baskerville"/>
                <a:sym typeface="Baskerville"/>
              </a:rPr>
              <a:t>Do not</a:t>
            </a:r>
            <a:r>
              <a:rPr sz="2000" dirty="0"/>
              <a:t> exercise dogs when Pack Ice is </a:t>
            </a:r>
            <a:r>
              <a:rPr lang="en-US" sz="2000" dirty="0"/>
              <a:t>CRACKED</a:t>
            </a:r>
            <a:r>
              <a:rPr sz="2000" dirty="0"/>
              <a:t> and only consume </a:t>
            </a:r>
            <a:r>
              <a:rPr sz="2000" u="sng" dirty="0"/>
              <a:t>1 Dog Ration </a:t>
            </a:r>
            <a:r>
              <a:rPr sz="2000" dirty="0"/>
              <a:t>and 1 Supply.</a:t>
            </a:r>
          </a:p>
        </p:txBody>
      </p:sp>
      <p:pic>
        <p:nvPicPr>
          <p:cNvPr id="668" name="Screen Shot 2017-10-13 at 11.18.59 AM.png" descr="Screen Shot 2017-10-13 at 11.18.59 AM.png"/>
          <p:cNvPicPr>
            <a:picLocks noChangeAspect="1"/>
          </p:cNvPicPr>
          <p:nvPr/>
        </p:nvPicPr>
        <p:blipFill>
          <a:blip r:embed="rId4"/>
          <a:srcRect l="10815" t="6199" r="14176" b="12346"/>
          <a:stretch>
            <a:fillRect/>
          </a:stretch>
        </p:blipFill>
        <p:spPr>
          <a:xfrm>
            <a:off x="8802404" y="5736123"/>
            <a:ext cx="1100791" cy="1067184"/>
          </a:xfrm>
          <a:custGeom>
            <a:avLst/>
            <a:gdLst/>
            <a:ahLst/>
            <a:cxnLst>
              <a:cxn ang="0">
                <a:pos x="wd2" y="hd2"/>
              </a:cxn>
              <a:cxn ang="5400000">
                <a:pos x="wd2" y="hd2"/>
              </a:cxn>
              <a:cxn ang="10800000">
                <a:pos x="wd2" y="hd2"/>
              </a:cxn>
              <a:cxn ang="16200000">
                <a:pos x="wd2" y="hd2"/>
              </a:cxn>
            </a:cxnLst>
            <a:rect l="0" t="0" r="r" b="b"/>
            <a:pathLst>
              <a:path w="21518" h="21545" extrusionOk="0">
                <a:moveTo>
                  <a:pt x="9310" y="12"/>
                </a:moveTo>
                <a:cubicBezTo>
                  <a:pt x="9044" y="31"/>
                  <a:pt x="8769" y="78"/>
                  <a:pt x="8464" y="148"/>
                </a:cubicBezTo>
                <a:cubicBezTo>
                  <a:pt x="6737" y="544"/>
                  <a:pt x="5315" y="1499"/>
                  <a:pt x="4535" y="2788"/>
                </a:cubicBezTo>
                <a:cubicBezTo>
                  <a:pt x="3473" y="4543"/>
                  <a:pt x="2757" y="5342"/>
                  <a:pt x="1164" y="6554"/>
                </a:cubicBezTo>
                <a:cubicBezTo>
                  <a:pt x="300" y="7211"/>
                  <a:pt x="2" y="7907"/>
                  <a:pt x="0" y="9266"/>
                </a:cubicBezTo>
                <a:cubicBezTo>
                  <a:pt x="-2" y="10955"/>
                  <a:pt x="642" y="12472"/>
                  <a:pt x="1866" y="13665"/>
                </a:cubicBezTo>
                <a:cubicBezTo>
                  <a:pt x="3142" y="14909"/>
                  <a:pt x="3537" y="15729"/>
                  <a:pt x="3759" y="17567"/>
                </a:cubicBezTo>
                <a:cubicBezTo>
                  <a:pt x="3833" y="18184"/>
                  <a:pt x="3984" y="18785"/>
                  <a:pt x="4147" y="19117"/>
                </a:cubicBezTo>
                <a:cubicBezTo>
                  <a:pt x="4640" y="20120"/>
                  <a:pt x="5831" y="21014"/>
                  <a:pt x="7165" y="21384"/>
                </a:cubicBezTo>
                <a:cubicBezTo>
                  <a:pt x="7575" y="21498"/>
                  <a:pt x="7946" y="21552"/>
                  <a:pt x="8352" y="21545"/>
                </a:cubicBezTo>
                <a:cubicBezTo>
                  <a:pt x="8757" y="21537"/>
                  <a:pt x="9195" y="21467"/>
                  <a:pt x="9740" y="21336"/>
                </a:cubicBezTo>
                <a:cubicBezTo>
                  <a:pt x="11020" y="21029"/>
                  <a:pt x="12544" y="20878"/>
                  <a:pt x="14221" y="20888"/>
                </a:cubicBezTo>
                <a:cubicBezTo>
                  <a:pt x="16615" y="20902"/>
                  <a:pt x="18287" y="20276"/>
                  <a:pt x="19690" y="18841"/>
                </a:cubicBezTo>
                <a:cubicBezTo>
                  <a:pt x="21025" y="17474"/>
                  <a:pt x="21598" y="15907"/>
                  <a:pt x="21509" y="13857"/>
                </a:cubicBezTo>
                <a:cubicBezTo>
                  <a:pt x="21467" y="12869"/>
                  <a:pt x="21399" y="12547"/>
                  <a:pt x="21083" y="11762"/>
                </a:cubicBezTo>
                <a:cubicBezTo>
                  <a:pt x="20761" y="10963"/>
                  <a:pt x="20712" y="10701"/>
                  <a:pt x="20718" y="9903"/>
                </a:cubicBezTo>
                <a:cubicBezTo>
                  <a:pt x="20723" y="9314"/>
                  <a:pt x="20812" y="8679"/>
                  <a:pt x="20962" y="8164"/>
                </a:cubicBezTo>
                <a:cubicBezTo>
                  <a:pt x="21242" y="7205"/>
                  <a:pt x="21257" y="6541"/>
                  <a:pt x="21028" y="5636"/>
                </a:cubicBezTo>
                <a:cubicBezTo>
                  <a:pt x="20661" y="4181"/>
                  <a:pt x="19735" y="2839"/>
                  <a:pt x="18732" y="2311"/>
                </a:cubicBezTo>
                <a:cubicBezTo>
                  <a:pt x="18423" y="2149"/>
                  <a:pt x="17784" y="2002"/>
                  <a:pt x="16835" y="1882"/>
                </a:cubicBezTo>
                <a:cubicBezTo>
                  <a:pt x="15019" y="1653"/>
                  <a:pt x="13730" y="1315"/>
                  <a:pt x="12029" y="620"/>
                </a:cubicBezTo>
                <a:cubicBezTo>
                  <a:pt x="10825" y="129"/>
                  <a:pt x="10107" y="-48"/>
                  <a:pt x="9310" y="12"/>
                </a:cubicBezTo>
                <a:close/>
              </a:path>
            </a:pathLst>
          </a:custGeom>
          <a:ln w="12700">
            <a:miter lim="400000"/>
          </a:ln>
        </p:spPr>
      </p:pic>
      <p:pic>
        <p:nvPicPr>
          <p:cNvPr id="669" name="Screen Shot 2017-10-13 at 11.19.04 AM.png" descr="Screen Shot 2017-10-13 at 11.19.04 AM.png"/>
          <p:cNvPicPr>
            <a:picLocks noChangeAspect="1"/>
          </p:cNvPicPr>
          <p:nvPr/>
        </p:nvPicPr>
        <p:blipFill>
          <a:blip r:embed="rId5"/>
          <a:srcRect l="12058" t="11020" r="17876" b="16344"/>
          <a:stretch>
            <a:fillRect/>
          </a:stretch>
        </p:blipFill>
        <p:spPr>
          <a:xfrm>
            <a:off x="2423839" y="5736123"/>
            <a:ext cx="1107149" cy="1073387"/>
          </a:xfrm>
          <a:custGeom>
            <a:avLst/>
            <a:gdLst/>
            <a:ahLst/>
            <a:cxnLst>
              <a:cxn ang="0">
                <a:pos x="wd2" y="hd2"/>
              </a:cxn>
              <a:cxn ang="5400000">
                <a:pos x="wd2" y="hd2"/>
              </a:cxn>
              <a:cxn ang="10800000">
                <a:pos x="wd2" y="hd2"/>
              </a:cxn>
              <a:cxn ang="16200000">
                <a:pos x="wd2" y="hd2"/>
              </a:cxn>
            </a:cxnLst>
            <a:rect l="0" t="0" r="r" b="b"/>
            <a:pathLst>
              <a:path w="21242" h="21585" extrusionOk="0">
                <a:moveTo>
                  <a:pt x="9455" y="1"/>
                </a:moveTo>
                <a:cubicBezTo>
                  <a:pt x="7497" y="31"/>
                  <a:pt x="5399" y="1164"/>
                  <a:pt x="4391" y="2942"/>
                </a:cubicBezTo>
                <a:cubicBezTo>
                  <a:pt x="3610" y="4320"/>
                  <a:pt x="2611" y="5454"/>
                  <a:pt x="1277" y="6481"/>
                </a:cubicBezTo>
                <a:cubicBezTo>
                  <a:pt x="590" y="7010"/>
                  <a:pt x="391" y="7288"/>
                  <a:pt x="180" y="8006"/>
                </a:cubicBezTo>
                <a:cubicBezTo>
                  <a:pt x="-355" y="9833"/>
                  <a:pt x="323" y="12017"/>
                  <a:pt x="1951" y="13712"/>
                </a:cubicBezTo>
                <a:cubicBezTo>
                  <a:pt x="3066" y="14873"/>
                  <a:pt x="3499" y="15709"/>
                  <a:pt x="3668" y="17028"/>
                </a:cubicBezTo>
                <a:cubicBezTo>
                  <a:pt x="3877" y="18669"/>
                  <a:pt x="4100" y="19273"/>
                  <a:pt x="4741" y="19945"/>
                </a:cubicBezTo>
                <a:cubicBezTo>
                  <a:pt x="5433" y="20670"/>
                  <a:pt x="6336" y="21174"/>
                  <a:pt x="7353" y="21406"/>
                </a:cubicBezTo>
                <a:cubicBezTo>
                  <a:pt x="7762" y="21499"/>
                  <a:pt x="8131" y="21580"/>
                  <a:pt x="8176" y="21585"/>
                </a:cubicBezTo>
                <a:cubicBezTo>
                  <a:pt x="8220" y="21591"/>
                  <a:pt x="8961" y="21445"/>
                  <a:pt x="9820" y="21262"/>
                </a:cubicBezTo>
                <a:cubicBezTo>
                  <a:pt x="11054" y="21000"/>
                  <a:pt x="11818" y="20924"/>
                  <a:pt x="13452" y="20891"/>
                </a:cubicBezTo>
                <a:cubicBezTo>
                  <a:pt x="15753" y="20845"/>
                  <a:pt x="16459" y="20702"/>
                  <a:pt x="17835" y="20013"/>
                </a:cubicBezTo>
                <a:cubicBezTo>
                  <a:pt x="20025" y="18917"/>
                  <a:pt x="21235" y="16831"/>
                  <a:pt x="21242" y="14135"/>
                </a:cubicBezTo>
                <a:cubicBezTo>
                  <a:pt x="21245" y="13011"/>
                  <a:pt x="21204" y="12763"/>
                  <a:pt x="20900" y="12032"/>
                </a:cubicBezTo>
                <a:cubicBezTo>
                  <a:pt x="20397" y="10823"/>
                  <a:pt x="20339" y="9658"/>
                  <a:pt x="20705" y="8130"/>
                </a:cubicBezTo>
                <a:cubicBezTo>
                  <a:pt x="20960" y="7065"/>
                  <a:pt x="20976" y="6848"/>
                  <a:pt x="20854" y="6102"/>
                </a:cubicBezTo>
                <a:cubicBezTo>
                  <a:pt x="20590" y="4490"/>
                  <a:pt x="19592" y="2863"/>
                  <a:pt x="18509" y="2275"/>
                </a:cubicBezTo>
                <a:cubicBezTo>
                  <a:pt x="18296" y="2161"/>
                  <a:pt x="17510" y="1986"/>
                  <a:pt x="16761" y="1884"/>
                </a:cubicBezTo>
                <a:cubicBezTo>
                  <a:pt x="14504" y="1579"/>
                  <a:pt x="13412" y="1270"/>
                  <a:pt x="11320" y="356"/>
                </a:cubicBezTo>
                <a:cubicBezTo>
                  <a:pt x="10744" y="104"/>
                  <a:pt x="10108" y="-9"/>
                  <a:pt x="9455" y="1"/>
                </a:cubicBezTo>
                <a:close/>
              </a:path>
            </a:pathLst>
          </a:custGeom>
          <a:ln w="12700">
            <a:miter lim="400000"/>
          </a:ln>
        </p:spPr>
      </p:pic>
      <p:sp>
        <p:nvSpPr>
          <p:cNvPr id="14" name="Ice conditions at sea affect the consumption of dog rations.">
            <a:extLst>
              <a:ext uri="{FF2B5EF4-FFF2-40B4-BE49-F238E27FC236}">
                <a16:creationId xmlns:a16="http://schemas.microsoft.com/office/drawing/2014/main" id="{5803AD8E-4B72-8348-A4B0-0A42DD54B788}"/>
              </a:ext>
            </a:extLst>
          </p:cNvPr>
          <p:cNvSpPr txBox="1"/>
          <p:nvPr/>
        </p:nvSpPr>
        <p:spPr>
          <a:xfrm>
            <a:off x="1560510" y="298697"/>
            <a:ext cx="9120529" cy="996946"/>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6300">
                <a:solidFill>
                  <a:srgbClr val="3F3631"/>
                </a:solidFill>
                <a:latin typeface="Baskerville SemiBold"/>
                <a:ea typeface="Baskerville SemiBold"/>
                <a:cs typeface="Baskerville SemiBold"/>
                <a:sym typeface="Baskerville SemiBold"/>
              </a:defRPr>
            </a:lvl1pPr>
          </a:lstStyle>
          <a:p>
            <a:r>
              <a:rPr sz="3150" dirty="0"/>
              <a:t>Ice conditions at sea affect the </a:t>
            </a:r>
            <a:r>
              <a:rPr sz="3150" u="sng" dirty="0"/>
              <a:t>consumption of </a:t>
            </a:r>
            <a:r>
              <a:rPr lang="en-US" sz="3150" u="sng" dirty="0"/>
              <a:t>D</a:t>
            </a:r>
            <a:r>
              <a:rPr sz="3150" u="sng" dirty="0"/>
              <a:t>og </a:t>
            </a:r>
            <a:r>
              <a:rPr lang="en-US" sz="3150" u="sng" dirty="0"/>
              <a:t>R</a:t>
            </a:r>
            <a:r>
              <a:rPr sz="3150" u="sng" dirty="0"/>
              <a:t>ations</a:t>
            </a:r>
            <a:r>
              <a:rPr lang="en-US" sz="3150" dirty="0"/>
              <a:t> while at sea</a:t>
            </a:r>
            <a:r>
              <a:rPr sz="3150" dirty="0"/>
              <a:t>.</a:t>
            </a:r>
          </a:p>
        </p:txBody>
      </p:sp>
      <p:pic>
        <p:nvPicPr>
          <p:cNvPr id="13" name="Screen Shot 2017-09-14 at 9.08.27 AM.png" descr="Screen Shot 2017-09-14 at 9.08.27 AM.png">
            <a:extLst>
              <a:ext uri="{FF2B5EF4-FFF2-40B4-BE49-F238E27FC236}">
                <a16:creationId xmlns:a16="http://schemas.microsoft.com/office/drawing/2014/main" id="{A402DF63-A693-584C-823F-FA6664BD0622}"/>
              </a:ext>
            </a:extLst>
          </p:cNvPr>
          <p:cNvPicPr>
            <a:picLocks noChangeAspect="1"/>
          </p:cNvPicPr>
          <p:nvPr/>
        </p:nvPicPr>
        <p:blipFill>
          <a:blip r:embed="rId6"/>
          <a:srcRect l="2121" t="1805" r="1981" b="2268"/>
          <a:stretch>
            <a:fillRect/>
          </a:stretch>
        </p:blipFill>
        <p:spPr>
          <a:xfrm>
            <a:off x="4343176" y="1295642"/>
            <a:ext cx="3505648" cy="3509667"/>
          </a:xfrm>
          <a:custGeom>
            <a:avLst/>
            <a:gdLst/>
            <a:ahLst/>
            <a:cxnLst>
              <a:cxn ang="0">
                <a:pos x="wd2" y="hd2"/>
              </a:cxn>
              <a:cxn ang="5400000">
                <a:pos x="wd2" y="hd2"/>
              </a:cxn>
              <a:cxn ang="10800000">
                <a:pos x="wd2" y="hd2"/>
              </a:cxn>
              <a:cxn ang="16200000">
                <a:pos x="wd2" y="hd2"/>
              </a:cxn>
            </a:cxnLst>
            <a:rect l="0" t="0" r="r" b="b"/>
            <a:pathLst>
              <a:path w="21583" h="21589" extrusionOk="0">
                <a:moveTo>
                  <a:pt x="10797" y="0"/>
                </a:moveTo>
                <a:cubicBezTo>
                  <a:pt x="9712" y="0"/>
                  <a:pt x="8749" y="136"/>
                  <a:pt x="7723" y="434"/>
                </a:cubicBezTo>
                <a:cubicBezTo>
                  <a:pt x="7527" y="491"/>
                  <a:pt x="7265" y="575"/>
                  <a:pt x="7223" y="594"/>
                </a:cubicBezTo>
                <a:cubicBezTo>
                  <a:pt x="7200" y="605"/>
                  <a:pt x="7125" y="634"/>
                  <a:pt x="7056" y="658"/>
                </a:cubicBezTo>
                <a:cubicBezTo>
                  <a:pt x="6988" y="682"/>
                  <a:pt x="6913" y="710"/>
                  <a:pt x="6890" y="720"/>
                </a:cubicBezTo>
                <a:cubicBezTo>
                  <a:pt x="6867" y="731"/>
                  <a:pt x="6787" y="762"/>
                  <a:pt x="6712" y="790"/>
                </a:cubicBezTo>
                <a:cubicBezTo>
                  <a:pt x="6638" y="817"/>
                  <a:pt x="6549" y="855"/>
                  <a:pt x="6514" y="874"/>
                </a:cubicBezTo>
                <a:cubicBezTo>
                  <a:pt x="6480" y="892"/>
                  <a:pt x="6445" y="906"/>
                  <a:pt x="6436" y="906"/>
                </a:cubicBezTo>
                <a:cubicBezTo>
                  <a:pt x="6392" y="907"/>
                  <a:pt x="5421" y="1404"/>
                  <a:pt x="5254" y="1511"/>
                </a:cubicBezTo>
                <a:cubicBezTo>
                  <a:pt x="5236" y="1522"/>
                  <a:pt x="5138" y="1583"/>
                  <a:pt x="5035" y="1647"/>
                </a:cubicBezTo>
                <a:cubicBezTo>
                  <a:pt x="4730" y="1835"/>
                  <a:pt x="4124" y="2274"/>
                  <a:pt x="3930" y="2447"/>
                </a:cubicBezTo>
                <a:cubicBezTo>
                  <a:pt x="3883" y="2488"/>
                  <a:pt x="3800" y="2559"/>
                  <a:pt x="3744" y="2605"/>
                </a:cubicBezTo>
                <a:cubicBezTo>
                  <a:pt x="3284" y="2981"/>
                  <a:pt x="2643" y="3659"/>
                  <a:pt x="2188" y="4251"/>
                </a:cubicBezTo>
                <a:cubicBezTo>
                  <a:pt x="1998" y="4498"/>
                  <a:pt x="1608" y="5077"/>
                  <a:pt x="1514" y="5252"/>
                </a:cubicBezTo>
                <a:cubicBezTo>
                  <a:pt x="1484" y="5309"/>
                  <a:pt x="1436" y="5393"/>
                  <a:pt x="1408" y="5439"/>
                </a:cubicBezTo>
                <a:cubicBezTo>
                  <a:pt x="1246" y="5708"/>
                  <a:pt x="1008" y="6182"/>
                  <a:pt x="814" y="6627"/>
                </a:cubicBezTo>
                <a:cubicBezTo>
                  <a:pt x="785" y="6692"/>
                  <a:pt x="656" y="7033"/>
                  <a:pt x="617" y="7148"/>
                </a:cubicBezTo>
                <a:cubicBezTo>
                  <a:pt x="597" y="7205"/>
                  <a:pt x="573" y="7271"/>
                  <a:pt x="563" y="7294"/>
                </a:cubicBezTo>
                <a:cubicBezTo>
                  <a:pt x="554" y="7317"/>
                  <a:pt x="521" y="7420"/>
                  <a:pt x="491" y="7523"/>
                </a:cubicBezTo>
                <a:cubicBezTo>
                  <a:pt x="461" y="7626"/>
                  <a:pt x="429" y="7725"/>
                  <a:pt x="420" y="7743"/>
                </a:cubicBezTo>
                <a:cubicBezTo>
                  <a:pt x="411" y="7760"/>
                  <a:pt x="397" y="7802"/>
                  <a:pt x="390" y="7836"/>
                </a:cubicBezTo>
                <a:cubicBezTo>
                  <a:pt x="368" y="7936"/>
                  <a:pt x="359" y="7975"/>
                  <a:pt x="327" y="8096"/>
                </a:cubicBezTo>
                <a:cubicBezTo>
                  <a:pt x="278" y="8276"/>
                  <a:pt x="258" y="8365"/>
                  <a:pt x="222" y="8544"/>
                </a:cubicBezTo>
                <a:cubicBezTo>
                  <a:pt x="204" y="8636"/>
                  <a:pt x="179" y="8739"/>
                  <a:pt x="169" y="8773"/>
                </a:cubicBezTo>
                <a:cubicBezTo>
                  <a:pt x="159" y="8808"/>
                  <a:pt x="145" y="8897"/>
                  <a:pt x="138" y="8971"/>
                </a:cubicBezTo>
                <a:cubicBezTo>
                  <a:pt x="131" y="9046"/>
                  <a:pt x="117" y="9139"/>
                  <a:pt x="107" y="9180"/>
                </a:cubicBezTo>
                <a:cubicBezTo>
                  <a:pt x="34" y="9469"/>
                  <a:pt x="-17" y="10523"/>
                  <a:pt x="6" y="11253"/>
                </a:cubicBezTo>
                <a:cubicBezTo>
                  <a:pt x="19" y="11686"/>
                  <a:pt x="71" y="12290"/>
                  <a:pt x="107" y="12431"/>
                </a:cubicBezTo>
                <a:cubicBezTo>
                  <a:pt x="117" y="12471"/>
                  <a:pt x="131" y="12564"/>
                  <a:pt x="138" y="12638"/>
                </a:cubicBezTo>
                <a:cubicBezTo>
                  <a:pt x="145" y="12713"/>
                  <a:pt x="155" y="12780"/>
                  <a:pt x="160" y="12787"/>
                </a:cubicBezTo>
                <a:cubicBezTo>
                  <a:pt x="165" y="12795"/>
                  <a:pt x="184" y="12875"/>
                  <a:pt x="202" y="12965"/>
                </a:cubicBezTo>
                <a:cubicBezTo>
                  <a:pt x="248" y="13192"/>
                  <a:pt x="285" y="13357"/>
                  <a:pt x="325" y="13503"/>
                </a:cubicBezTo>
                <a:cubicBezTo>
                  <a:pt x="343" y="13572"/>
                  <a:pt x="363" y="13652"/>
                  <a:pt x="368" y="13681"/>
                </a:cubicBezTo>
                <a:cubicBezTo>
                  <a:pt x="406" y="13864"/>
                  <a:pt x="744" y="14841"/>
                  <a:pt x="815" y="14969"/>
                </a:cubicBezTo>
                <a:cubicBezTo>
                  <a:pt x="826" y="14988"/>
                  <a:pt x="854" y="15051"/>
                  <a:pt x="878" y="15108"/>
                </a:cubicBezTo>
                <a:cubicBezTo>
                  <a:pt x="1007" y="15412"/>
                  <a:pt x="1292" y="15994"/>
                  <a:pt x="1371" y="16114"/>
                </a:cubicBezTo>
                <a:cubicBezTo>
                  <a:pt x="1426" y="16196"/>
                  <a:pt x="1452" y="16241"/>
                  <a:pt x="1514" y="16359"/>
                </a:cubicBezTo>
                <a:cubicBezTo>
                  <a:pt x="1593" y="16506"/>
                  <a:pt x="1879" y="16930"/>
                  <a:pt x="2179" y="17342"/>
                </a:cubicBezTo>
                <a:cubicBezTo>
                  <a:pt x="2370" y="17604"/>
                  <a:pt x="2790" y="18086"/>
                  <a:pt x="3120" y="18423"/>
                </a:cubicBezTo>
                <a:cubicBezTo>
                  <a:pt x="3619" y="18931"/>
                  <a:pt x="4255" y="19450"/>
                  <a:pt x="4899" y="19872"/>
                </a:cubicBezTo>
                <a:cubicBezTo>
                  <a:pt x="5181" y="20057"/>
                  <a:pt x="5732" y="20369"/>
                  <a:pt x="5994" y="20493"/>
                </a:cubicBezTo>
                <a:cubicBezTo>
                  <a:pt x="6062" y="20525"/>
                  <a:pt x="6170" y="20578"/>
                  <a:pt x="6233" y="20608"/>
                </a:cubicBezTo>
                <a:cubicBezTo>
                  <a:pt x="6296" y="20639"/>
                  <a:pt x="6449" y="20706"/>
                  <a:pt x="6572" y="20756"/>
                </a:cubicBezTo>
                <a:cubicBezTo>
                  <a:pt x="6695" y="20806"/>
                  <a:pt x="6826" y="20861"/>
                  <a:pt x="6863" y="20877"/>
                </a:cubicBezTo>
                <a:cubicBezTo>
                  <a:pt x="6901" y="20894"/>
                  <a:pt x="6992" y="20928"/>
                  <a:pt x="7067" y="20953"/>
                </a:cubicBezTo>
                <a:cubicBezTo>
                  <a:pt x="7141" y="20979"/>
                  <a:pt x="7221" y="21008"/>
                  <a:pt x="7244" y="21018"/>
                </a:cubicBezTo>
                <a:cubicBezTo>
                  <a:pt x="7421" y="21095"/>
                  <a:pt x="8228" y="21318"/>
                  <a:pt x="8567" y="21382"/>
                </a:cubicBezTo>
                <a:cubicBezTo>
                  <a:pt x="8653" y="21398"/>
                  <a:pt x="8794" y="21426"/>
                  <a:pt x="8880" y="21443"/>
                </a:cubicBezTo>
                <a:cubicBezTo>
                  <a:pt x="8966" y="21461"/>
                  <a:pt x="9116" y="21484"/>
                  <a:pt x="9213" y="21495"/>
                </a:cubicBezTo>
                <a:cubicBezTo>
                  <a:pt x="9311" y="21505"/>
                  <a:pt x="9451" y="21524"/>
                  <a:pt x="9526" y="21537"/>
                </a:cubicBezTo>
                <a:cubicBezTo>
                  <a:pt x="9600" y="21549"/>
                  <a:pt x="9759" y="21568"/>
                  <a:pt x="9880" y="21578"/>
                </a:cubicBezTo>
                <a:cubicBezTo>
                  <a:pt x="10147" y="21600"/>
                  <a:pt x="11713" y="21586"/>
                  <a:pt x="11901" y="21560"/>
                </a:cubicBezTo>
                <a:cubicBezTo>
                  <a:pt x="11976" y="21550"/>
                  <a:pt x="12149" y="21527"/>
                  <a:pt x="12286" y="21508"/>
                </a:cubicBezTo>
                <a:cubicBezTo>
                  <a:pt x="12523" y="21477"/>
                  <a:pt x="12620" y="21460"/>
                  <a:pt x="13016" y="21383"/>
                </a:cubicBezTo>
                <a:cubicBezTo>
                  <a:pt x="13236" y="21341"/>
                  <a:pt x="13554" y="21262"/>
                  <a:pt x="13787" y="21192"/>
                </a:cubicBezTo>
                <a:cubicBezTo>
                  <a:pt x="14135" y="21089"/>
                  <a:pt x="14162" y="21081"/>
                  <a:pt x="14249" y="21053"/>
                </a:cubicBezTo>
                <a:cubicBezTo>
                  <a:pt x="14297" y="21038"/>
                  <a:pt x="14343" y="21019"/>
                  <a:pt x="14352" y="21011"/>
                </a:cubicBezTo>
                <a:cubicBezTo>
                  <a:pt x="14360" y="21002"/>
                  <a:pt x="14382" y="20995"/>
                  <a:pt x="14400" y="20995"/>
                </a:cubicBezTo>
                <a:cubicBezTo>
                  <a:pt x="14418" y="20995"/>
                  <a:pt x="14460" y="20981"/>
                  <a:pt x="14493" y="20964"/>
                </a:cubicBezTo>
                <a:cubicBezTo>
                  <a:pt x="14526" y="20946"/>
                  <a:pt x="14563" y="20933"/>
                  <a:pt x="14576" y="20933"/>
                </a:cubicBezTo>
                <a:cubicBezTo>
                  <a:pt x="14589" y="20933"/>
                  <a:pt x="14623" y="20920"/>
                  <a:pt x="14652" y="20906"/>
                </a:cubicBezTo>
                <a:cubicBezTo>
                  <a:pt x="14681" y="20891"/>
                  <a:pt x="14751" y="20862"/>
                  <a:pt x="14808" y="20840"/>
                </a:cubicBezTo>
                <a:cubicBezTo>
                  <a:pt x="14932" y="20795"/>
                  <a:pt x="14972" y="20778"/>
                  <a:pt x="15256" y="20651"/>
                </a:cubicBezTo>
                <a:cubicBezTo>
                  <a:pt x="15503" y="20541"/>
                  <a:pt x="15728" y="20430"/>
                  <a:pt x="15913" y="20328"/>
                </a:cubicBezTo>
                <a:cubicBezTo>
                  <a:pt x="15981" y="20290"/>
                  <a:pt x="16066" y="20245"/>
                  <a:pt x="16100" y="20227"/>
                </a:cubicBezTo>
                <a:cubicBezTo>
                  <a:pt x="16135" y="20210"/>
                  <a:pt x="16216" y="20160"/>
                  <a:pt x="16282" y="20117"/>
                </a:cubicBezTo>
                <a:cubicBezTo>
                  <a:pt x="16347" y="20073"/>
                  <a:pt x="16407" y="20037"/>
                  <a:pt x="16416" y="20037"/>
                </a:cubicBezTo>
                <a:cubicBezTo>
                  <a:pt x="16425" y="20037"/>
                  <a:pt x="16465" y="20014"/>
                  <a:pt x="16506" y="19987"/>
                </a:cubicBezTo>
                <a:cubicBezTo>
                  <a:pt x="16546" y="19960"/>
                  <a:pt x="16659" y="19886"/>
                  <a:pt x="16757" y="19822"/>
                </a:cubicBezTo>
                <a:cubicBezTo>
                  <a:pt x="17325" y="19450"/>
                  <a:pt x="17884" y="18993"/>
                  <a:pt x="18391" y="18486"/>
                </a:cubicBezTo>
                <a:cubicBezTo>
                  <a:pt x="18822" y="18056"/>
                  <a:pt x="18951" y="17914"/>
                  <a:pt x="19168" y="17638"/>
                </a:cubicBezTo>
                <a:cubicBezTo>
                  <a:pt x="19200" y="17597"/>
                  <a:pt x="19240" y="17550"/>
                  <a:pt x="19258" y="17532"/>
                </a:cubicBezTo>
                <a:cubicBezTo>
                  <a:pt x="19275" y="17514"/>
                  <a:pt x="19331" y="17442"/>
                  <a:pt x="19383" y="17371"/>
                </a:cubicBezTo>
                <a:cubicBezTo>
                  <a:pt x="19434" y="17300"/>
                  <a:pt x="19524" y="17180"/>
                  <a:pt x="19582" y="17103"/>
                </a:cubicBezTo>
                <a:cubicBezTo>
                  <a:pt x="19699" y="16949"/>
                  <a:pt x="19976" y="16526"/>
                  <a:pt x="20097" y="16317"/>
                </a:cubicBezTo>
                <a:cubicBezTo>
                  <a:pt x="20110" y="16294"/>
                  <a:pt x="20144" y="16238"/>
                  <a:pt x="20172" y="16192"/>
                </a:cubicBezTo>
                <a:cubicBezTo>
                  <a:pt x="20237" y="16086"/>
                  <a:pt x="20611" y="15348"/>
                  <a:pt x="20662" y="15223"/>
                </a:cubicBezTo>
                <a:cubicBezTo>
                  <a:pt x="20746" y="15020"/>
                  <a:pt x="20781" y="14939"/>
                  <a:pt x="20811" y="14886"/>
                </a:cubicBezTo>
                <a:cubicBezTo>
                  <a:pt x="20827" y="14856"/>
                  <a:pt x="20841" y="14817"/>
                  <a:pt x="20841" y="14799"/>
                </a:cubicBezTo>
                <a:cubicBezTo>
                  <a:pt x="20841" y="14782"/>
                  <a:pt x="20857" y="14736"/>
                  <a:pt x="20876" y="14698"/>
                </a:cubicBezTo>
                <a:cubicBezTo>
                  <a:pt x="20927" y="14595"/>
                  <a:pt x="20929" y="14590"/>
                  <a:pt x="21027" y="14285"/>
                </a:cubicBezTo>
                <a:cubicBezTo>
                  <a:pt x="21077" y="14130"/>
                  <a:pt x="21125" y="13985"/>
                  <a:pt x="21134" y="13962"/>
                </a:cubicBezTo>
                <a:cubicBezTo>
                  <a:pt x="21171" y="13872"/>
                  <a:pt x="21300" y="13371"/>
                  <a:pt x="21300" y="13320"/>
                </a:cubicBezTo>
                <a:cubicBezTo>
                  <a:pt x="21300" y="13291"/>
                  <a:pt x="21308" y="13261"/>
                  <a:pt x="21318" y="13255"/>
                </a:cubicBezTo>
                <a:cubicBezTo>
                  <a:pt x="21328" y="13249"/>
                  <a:pt x="21342" y="13199"/>
                  <a:pt x="21350" y="13144"/>
                </a:cubicBezTo>
                <a:cubicBezTo>
                  <a:pt x="21358" y="13090"/>
                  <a:pt x="21373" y="13021"/>
                  <a:pt x="21384" y="12993"/>
                </a:cubicBezTo>
                <a:cubicBezTo>
                  <a:pt x="21394" y="12964"/>
                  <a:pt x="21412" y="12871"/>
                  <a:pt x="21424" y="12785"/>
                </a:cubicBezTo>
                <a:cubicBezTo>
                  <a:pt x="21436" y="12699"/>
                  <a:pt x="21459" y="12549"/>
                  <a:pt x="21476" y="12451"/>
                </a:cubicBezTo>
                <a:cubicBezTo>
                  <a:pt x="21493" y="12354"/>
                  <a:pt x="21523" y="12110"/>
                  <a:pt x="21544" y="11909"/>
                </a:cubicBezTo>
                <a:cubicBezTo>
                  <a:pt x="21570" y="11654"/>
                  <a:pt x="21583" y="11230"/>
                  <a:pt x="21583" y="10806"/>
                </a:cubicBezTo>
                <a:cubicBezTo>
                  <a:pt x="21583" y="10382"/>
                  <a:pt x="21570" y="9958"/>
                  <a:pt x="21544" y="9700"/>
                </a:cubicBezTo>
                <a:cubicBezTo>
                  <a:pt x="21507" y="9330"/>
                  <a:pt x="21459" y="8990"/>
                  <a:pt x="21440" y="8958"/>
                </a:cubicBezTo>
                <a:cubicBezTo>
                  <a:pt x="21435" y="8948"/>
                  <a:pt x="21423" y="8880"/>
                  <a:pt x="21416" y="8808"/>
                </a:cubicBezTo>
                <a:cubicBezTo>
                  <a:pt x="21404" y="8690"/>
                  <a:pt x="21376" y="8558"/>
                  <a:pt x="21321" y="8346"/>
                </a:cubicBezTo>
                <a:cubicBezTo>
                  <a:pt x="21310" y="8306"/>
                  <a:pt x="21272" y="8156"/>
                  <a:pt x="21236" y="8013"/>
                </a:cubicBezTo>
                <a:cubicBezTo>
                  <a:pt x="21164" y="7730"/>
                  <a:pt x="21023" y="7271"/>
                  <a:pt x="20975" y="7166"/>
                </a:cubicBezTo>
                <a:cubicBezTo>
                  <a:pt x="20959" y="7129"/>
                  <a:pt x="20945" y="7089"/>
                  <a:pt x="20945" y="7077"/>
                </a:cubicBezTo>
                <a:cubicBezTo>
                  <a:pt x="20945" y="7053"/>
                  <a:pt x="20938" y="7035"/>
                  <a:pt x="20876" y="6912"/>
                </a:cubicBezTo>
                <a:cubicBezTo>
                  <a:pt x="20857" y="6873"/>
                  <a:pt x="20841" y="6828"/>
                  <a:pt x="20841" y="6810"/>
                </a:cubicBezTo>
                <a:cubicBezTo>
                  <a:pt x="20841" y="6793"/>
                  <a:pt x="20828" y="6754"/>
                  <a:pt x="20811" y="6724"/>
                </a:cubicBezTo>
                <a:cubicBezTo>
                  <a:pt x="20795" y="6694"/>
                  <a:pt x="20767" y="6636"/>
                  <a:pt x="20750" y="6596"/>
                </a:cubicBezTo>
                <a:cubicBezTo>
                  <a:pt x="20618" y="6284"/>
                  <a:pt x="20566" y="6170"/>
                  <a:pt x="20418" y="5876"/>
                </a:cubicBezTo>
                <a:cubicBezTo>
                  <a:pt x="20325" y="5693"/>
                  <a:pt x="20224" y="5504"/>
                  <a:pt x="20191" y="5456"/>
                </a:cubicBezTo>
                <a:cubicBezTo>
                  <a:pt x="20159" y="5408"/>
                  <a:pt x="20125" y="5351"/>
                  <a:pt x="20116" y="5331"/>
                </a:cubicBezTo>
                <a:cubicBezTo>
                  <a:pt x="20108" y="5310"/>
                  <a:pt x="20069" y="5238"/>
                  <a:pt x="20029" y="5172"/>
                </a:cubicBezTo>
                <a:cubicBezTo>
                  <a:pt x="19989" y="5105"/>
                  <a:pt x="19946" y="5035"/>
                  <a:pt x="19934" y="5016"/>
                </a:cubicBezTo>
                <a:cubicBezTo>
                  <a:pt x="19819" y="4822"/>
                  <a:pt x="19326" y="4142"/>
                  <a:pt x="19162" y="3951"/>
                </a:cubicBezTo>
                <a:cubicBezTo>
                  <a:pt x="18640" y="3339"/>
                  <a:pt x="18195" y="2890"/>
                  <a:pt x="17778" y="2552"/>
                </a:cubicBezTo>
                <a:cubicBezTo>
                  <a:pt x="17704" y="2492"/>
                  <a:pt x="17633" y="2431"/>
                  <a:pt x="17622" y="2418"/>
                </a:cubicBezTo>
                <a:cubicBezTo>
                  <a:pt x="17602" y="2394"/>
                  <a:pt x="17210" y="2098"/>
                  <a:pt x="16934" y="1899"/>
                </a:cubicBezTo>
                <a:cubicBezTo>
                  <a:pt x="16865" y="1849"/>
                  <a:pt x="16763" y="1781"/>
                  <a:pt x="16708" y="1748"/>
                </a:cubicBezTo>
                <a:cubicBezTo>
                  <a:pt x="16653" y="1715"/>
                  <a:pt x="16592" y="1679"/>
                  <a:pt x="16573" y="1667"/>
                </a:cubicBezTo>
                <a:cubicBezTo>
                  <a:pt x="16553" y="1656"/>
                  <a:pt x="16481" y="1609"/>
                  <a:pt x="16413" y="1565"/>
                </a:cubicBezTo>
                <a:cubicBezTo>
                  <a:pt x="16061" y="1337"/>
                  <a:pt x="15372" y="989"/>
                  <a:pt x="14881" y="792"/>
                </a:cubicBezTo>
                <a:cubicBezTo>
                  <a:pt x="14806" y="762"/>
                  <a:pt x="14727" y="730"/>
                  <a:pt x="14704" y="719"/>
                </a:cubicBezTo>
                <a:cubicBezTo>
                  <a:pt x="14590" y="669"/>
                  <a:pt x="14025" y="481"/>
                  <a:pt x="13767" y="407"/>
                </a:cubicBezTo>
                <a:cubicBezTo>
                  <a:pt x="13380" y="298"/>
                  <a:pt x="13173" y="249"/>
                  <a:pt x="12834" y="186"/>
                </a:cubicBezTo>
                <a:cubicBezTo>
                  <a:pt x="12122" y="55"/>
                  <a:pt x="11519" y="0"/>
                  <a:pt x="10797" y="0"/>
                </a:cubicBezTo>
                <a:close/>
              </a:path>
            </a:pathLst>
          </a:custGeom>
          <a:ln w="12700">
            <a:miter lim="400000"/>
          </a:ln>
        </p:spPr>
      </p:pic>
      <p:sp>
        <p:nvSpPr>
          <p:cNvPr id="15" name="Line">
            <a:extLst>
              <a:ext uri="{FF2B5EF4-FFF2-40B4-BE49-F238E27FC236}">
                <a16:creationId xmlns:a16="http://schemas.microsoft.com/office/drawing/2014/main" id="{A156AA08-E89F-C647-AB87-07309484CD3F}"/>
              </a:ext>
            </a:extLst>
          </p:cNvPr>
          <p:cNvSpPr/>
          <p:nvPr/>
        </p:nvSpPr>
        <p:spPr>
          <a:xfrm flipV="1">
            <a:off x="3699164" y="1911928"/>
            <a:ext cx="1856509" cy="853796"/>
          </a:xfrm>
          <a:prstGeom prst="line">
            <a:avLst/>
          </a:prstGeom>
          <a:ln w="50800">
            <a:solidFill>
              <a:srgbClr val="00B0F0"/>
            </a:solidFill>
            <a:miter lim="400000"/>
            <a:tailEnd type="triangle"/>
          </a:ln>
        </p:spPr>
        <p:txBody>
          <a:bodyPr lIns="25400" tIns="25400" rIns="25400" bIns="25400" anchor="ctr"/>
          <a:lstStyle/>
          <a:p>
            <a:pPr>
              <a:defRPr sz="3200"/>
            </a:pPr>
            <a:endParaRPr sz="1600"/>
          </a:p>
        </p:txBody>
      </p:sp>
      <p:sp>
        <p:nvSpPr>
          <p:cNvPr id="16" name="Line">
            <a:extLst>
              <a:ext uri="{FF2B5EF4-FFF2-40B4-BE49-F238E27FC236}">
                <a16:creationId xmlns:a16="http://schemas.microsoft.com/office/drawing/2014/main" id="{84F4D150-DBFB-0246-BC0E-8C1AE2081416}"/>
              </a:ext>
            </a:extLst>
          </p:cNvPr>
          <p:cNvSpPr/>
          <p:nvPr/>
        </p:nvSpPr>
        <p:spPr>
          <a:xfrm flipV="1">
            <a:off x="3699163" y="2147454"/>
            <a:ext cx="3370266" cy="618269"/>
          </a:xfrm>
          <a:prstGeom prst="line">
            <a:avLst/>
          </a:prstGeom>
          <a:ln w="50800">
            <a:solidFill>
              <a:srgbClr val="00B0F0"/>
            </a:solidFill>
            <a:miter lim="400000"/>
            <a:tailEnd type="triangle"/>
          </a:ln>
        </p:spPr>
        <p:txBody>
          <a:bodyPr lIns="25400" tIns="25400" rIns="25400" bIns="25400" anchor="ctr"/>
          <a:lstStyle/>
          <a:p>
            <a:pPr>
              <a:defRPr sz="3200"/>
            </a:pPr>
            <a:endParaRPr sz="1600"/>
          </a:p>
        </p:txBody>
      </p:sp>
      <p:sp>
        <p:nvSpPr>
          <p:cNvPr id="17" name="Line">
            <a:extLst>
              <a:ext uri="{FF2B5EF4-FFF2-40B4-BE49-F238E27FC236}">
                <a16:creationId xmlns:a16="http://schemas.microsoft.com/office/drawing/2014/main" id="{176FF445-3830-C542-B768-BC3487A2B0EE}"/>
              </a:ext>
            </a:extLst>
          </p:cNvPr>
          <p:cNvSpPr/>
          <p:nvPr/>
        </p:nvSpPr>
        <p:spPr>
          <a:xfrm flipV="1">
            <a:off x="3699162" y="2049891"/>
            <a:ext cx="2299856" cy="715832"/>
          </a:xfrm>
          <a:prstGeom prst="line">
            <a:avLst/>
          </a:prstGeom>
          <a:ln w="50800">
            <a:solidFill>
              <a:srgbClr val="00B0F0"/>
            </a:solidFill>
            <a:miter lim="400000"/>
            <a:tailEnd type="triangle"/>
          </a:ln>
        </p:spPr>
        <p:txBody>
          <a:bodyPr lIns="25400" tIns="25400" rIns="25400" bIns="25400" anchor="ctr"/>
          <a:lstStyle/>
          <a:p>
            <a:pPr>
              <a:defRPr sz="3200"/>
            </a:pPr>
            <a:endParaRPr sz="1600"/>
          </a:p>
        </p:txBody>
      </p:sp>
      <p:sp>
        <p:nvSpPr>
          <p:cNvPr id="21" name="Choose a route to Ross Ice Shelf from South Georgia.">
            <a:extLst>
              <a:ext uri="{FF2B5EF4-FFF2-40B4-BE49-F238E27FC236}">
                <a16:creationId xmlns:a16="http://schemas.microsoft.com/office/drawing/2014/main" id="{C7EBFF70-6A7A-364B-8054-DD299A52384A}"/>
              </a:ext>
            </a:extLst>
          </p:cNvPr>
          <p:cNvSpPr txBox="1"/>
          <p:nvPr/>
        </p:nvSpPr>
        <p:spPr>
          <a:xfrm>
            <a:off x="328898" y="1046019"/>
            <a:ext cx="3370266" cy="3306449"/>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a:lnSpc>
                <a:spcPct val="120000"/>
              </a:lnSpc>
              <a:defRPr sz="6500">
                <a:solidFill>
                  <a:srgbClr val="3F3631"/>
                </a:solidFill>
                <a:latin typeface="Baskerville SemiBold"/>
                <a:ea typeface="Baskerville SemiBold"/>
                <a:cs typeface="Baskerville SemiBold"/>
                <a:sym typeface="Baskerville SemiBold"/>
              </a:defRPr>
            </a:lvl1pPr>
          </a:lstStyle>
          <a:p>
            <a:r>
              <a:rPr lang="en-US" sz="2000" dirty="0">
                <a:solidFill>
                  <a:srgbClr val="00B0F0"/>
                </a:solidFill>
              </a:rPr>
              <a:t>After leaving South Georgia, your first move will be sailing at sea.</a:t>
            </a:r>
            <a:endParaRPr sz="2000" dirty="0">
              <a:solidFill>
                <a:srgbClr val="00B0F0"/>
              </a:solidFill>
            </a:endParaRPr>
          </a:p>
        </p:txBody>
      </p:sp>
    </p:spTree>
    <p:extLst>
      <p:ext uri="{BB962C8B-B14F-4D97-AF65-F5344CB8AC3E}">
        <p14:creationId xmlns:p14="http://schemas.microsoft.com/office/powerpoint/2010/main" val="2216026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0F7E6B38-71A0-8D4E-A43A-D07A58D47109}"/>
              </a:ext>
            </a:extLst>
          </p:cNvPr>
          <p:cNvPicPr>
            <a:picLocks/>
          </p:cNvPicPr>
          <p:nvPr/>
        </p:nvPicPr>
        <p:blipFill>
          <a:blip r:embed="rId3">
            <a:alphaModFix amt="75000"/>
          </a:blip>
          <a:srcRect b="7025"/>
          <a:stretch>
            <a:fillRect/>
          </a:stretch>
        </p:blipFill>
        <p:spPr>
          <a:xfrm rot="16200000">
            <a:off x="1234599" y="-3000082"/>
            <a:ext cx="8806433" cy="13108370"/>
          </a:xfrm>
          <a:prstGeom prst="rect">
            <a:avLst/>
          </a:prstGeom>
          <a:ln w="12700">
            <a:miter lim="400000"/>
          </a:ln>
        </p:spPr>
      </p:pic>
      <p:sp>
        <p:nvSpPr>
          <p:cNvPr id="5" name="Barometers can predict weather forecasts and are included is some packed sledges.…">
            <a:extLst>
              <a:ext uri="{FF2B5EF4-FFF2-40B4-BE49-F238E27FC236}">
                <a16:creationId xmlns:a16="http://schemas.microsoft.com/office/drawing/2014/main" id="{8C147F6E-98F5-A245-9E2A-DF4D95019C43}"/>
              </a:ext>
            </a:extLst>
          </p:cNvPr>
          <p:cNvSpPr txBox="1"/>
          <p:nvPr/>
        </p:nvSpPr>
        <p:spPr>
          <a:xfrm>
            <a:off x="2442919" y="315405"/>
            <a:ext cx="7078339" cy="1312205"/>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a:lnSpc>
                <a:spcPct val="120000"/>
              </a:lnSpc>
              <a:defRPr>
                <a:solidFill>
                  <a:srgbClr val="3F3631"/>
                </a:solidFill>
                <a:latin typeface="Baskerville SemiBold"/>
                <a:ea typeface="Baskerville SemiBold"/>
                <a:cs typeface="Baskerville SemiBold"/>
                <a:sym typeface="Baskerville SemiBold"/>
              </a:defRPr>
            </a:pPr>
            <a:r>
              <a:rPr lang="en-US" sz="2800" dirty="0"/>
              <a:t>YOU MUST document your Consumption using your SPREADSHEET</a:t>
            </a:r>
          </a:p>
        </p:txBody>
      </p:sp>
      <p:sp>
        <p:nvSpPr>
          <p:cNvPr id="8" name="Barometers can predict weather forecasts and are included is some packed sledges.…">
            <a:extLst>
              <a:ext uri="{FF2B5EF4-FFF2-40B4-BE49-F238E27FC236}">
                <a16:creationId xmlns:a16="http://schemas.microsoft.com/office/drawing/2014/main" id="{509BB4CD-2C06-6342-BE89-D97C5354E9B7}"/>
              </a:ext>
            </a:extLst>
          </p:cNvPr>
          <p:cNvSpPr txBox="1"/>
          <p:nvPr/>
        </p:nvSpPr>
        <p:spPr>
          <a:xfrm>
            <a:off x="6608520" y="2154602"/>
            <a:ext cx="4745281" cy="1312205"/>
          </a:xfrm>
          <a:prstGeom prst="rect">
            <a:avLst/>
          </a:prstGeom>
          <a:solidFill>
            <a:schemeClr val="bg1"/>
          </a:solidFill>
          <a:ln w="76200">
            <a:solidFill>
              <a:srgbClr val="00B0F0"/>
            </a:solidFill>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a:lnSpc>
                <a:spcPct val="120000"/>
              </a:lnSpc>
              <a:defRPr>
                <a:solidFill>
                  <a:srgbClr val="3F3631"/>
                </a:solidFill>
                <a:latin typeface="Baskerville SemiBold"/>
                <a:ea typeface="Baskerville SemiBold"/>
                <a:cs typeface="Baskerville SemiBold"/>
                <a:sym typeface="Baskerville SemiBold"/>
              </a:defRPr>
            </a:pPr>
            <a:r>
              <a:rPr lang="en-US" sz="2400" dirty="0">
                <a:solidFill>
                  <a:srgbClr val="00B0F0"/>
                </a:solidFill>
              </a:rPr>
              <a:t>YOUR TOTAL IS AUTOMATICALLY UPDATED </a:t>
            </a:r>
          </a:p>
        </p:txBody>
      </p:sp>
      <p:sp>
        <p:nvSpPr>
          <p:cNvPr id="9" name="Barometers can predict weather forecasts and are included is some packed sledges.…">
            <a:extLst>
              <a:ext uri="{FF2B5EF4-FFF2-40B4-BE49-F238E27FC236}">
                <a16:creationId xmlns:a16="http://schemas.microsoft.com/office/drawing/2014/main" id="{C16E6D26-3651-E645-8ED0-CFD0F494E4BB}"/>
              </a:ext>
            </a:extLst>
          </p:cNvPr>
          <p:cNvSpPr txBox="1"/>
          <p:nvPr/>
        </p:nvSpPr>
        <p:spPr>
          <a:xfrm>
            <a:off x="1088240" y="2163197"/>
            <a:ext cx="3691181" cy="1312205"/>
          </a:xfrm>
          <a:prstGeom prst="rect">
            <a:avLst/>
          </a:prstGeom>
          <a:solidFill>
            <a:schemeClr val="bg1"/>
          </a:solidFill>
          <a:ln w="76200">
            <a:solidFill>
              <a:srgbClr val="37ED5E"/>
            </a:solidFill>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a:lnSpc>
                <a:spcPct val="120000"/>
              </a:lnSpc>
              <a:defRPr>
                <a:solidFill>
                  <a:srgbClr val="3F3631"/>
                </a:solidFill>
                <a:latin typeface="Baskerville SemiBold"/>
                <a:ea typeface="Baskerville SemiBold"/>
                <a:cs typeface="Baskerville SemiBold"/>
                <a:sym typeface="Baskerville SemiBold"/>
              </a:defRPr>
            </a:pPr>
            <a:r>
              <a:rPr lang="en-US" sz="2400" dirty="0">
                <a:solidFill>
                  <a:srgbClr val="37ED5E"/>
                </a:solidFill>
              </a:rPr>
              <a:t>(YOU TYPE) </a:t>
            </a:r>
          </a:p>
          <a:p>
            <a:pPr algn="ctr">
              <a:lnSpc>
                <a:spcPct val="120000"/>
              </a:lnSpc>
              <a:defRPr>
                <a:solidFill>
                  <a:srgbClr val="3F3631"/>
                </a:solidFill>
                <a:latin typeface="Baskerville SemiBold"/>
                <a:ea typeface="Baskerville SemiBold"/>
                <a:cs typeface="Baskerville SemiBold"/>
                <a:sym typeface="Baskerville SemiBold"/>
              </a:defRPr>
            </a:pPr>
            <a:r>
              <a:rPr lang="en-US" sz="2400" dirty="0">
                <a:solidFill>
                  <a:srgbClr val="37ED5E"/>
                </a:solidFill>
              </a:rPr>
              <a:t>YOUR CONSUMPTION</a:t>
            </a:r>
          </a:p>
        </p:txBody>
      </p:sp>
      <p:sp>
        <p:nvSpPr>
          <p:cNvPr id="10" name="Line Callout 1 9">
            <a:extLst>
              <a:ext uri="{FF2B5EF4-FFF2-40B4-BE49-F238E27FC236}">
                <a16:creationId xmlns:a16="http://schemas.microsoft.com/office/drawing/2014/main" id="{8B0DE130-9EC8-3348-B069-B55C8B972DFE}"/>
              </a:ext>
            </a:extLst>
          </p:cNvPr>
          <p:cNvSpPr/>
          <p:nvPr/>
        </p:nvSpPr>
        <p:spPr>
          <a:xfrm>
            <a:off x="1175732" y="4871720"/>
            <a:ext cx="499261" cy="297517"/>
          </a:xfrm>
          <a:prstGeom prst="borderCallout1">
            <a:avLst>
              <a:gd name="adj1" fmla="val -44105"/>
              <a:gd name="adj2" fmla="val 286668"/>
              <a:gd name="adj3" fmla="val 604"/>
              <a:gd name="adj4" fmla="val 7109"/>
            </a:avLst>
          </a:prstGeom>
          <a:noFill/>
          <a:ln w="76200" cap="flat">
            <a:solidFill>
              <a:srgbClr val="37ED5E"/>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
        <p:nvSpPr>
          <p:cNvPr id="11" name="Line Callout 1 10">
            <a:extLst>
              <a:ext uri="{FF2B5EF4-FFF2-40B4-BE49-F238E27FC236}">
                <a16:creationId xmlns:a16="http://schemas.microsoft.com/office/drawing/2014/main" id="{ADD5D4F8-E15A-9F40-8A9F-0675CA555C81}"/>
              </a:ext>
            </a:extLst>
          </p:cNvPr>
          <p:cNvSpPr/>
          <p:nvPr/>
        </p:nvSpPr>
        <p:spPr>
          <a:xfrm>
            <a:off x="10718800" y="4969380"/>
            <a:ext cx="1097569" cy="297517"/>
          </a:xfrm>
          <a:prstGeom prst="borderCallout1">
            <a:avLst>
              <a:gd name="adj1" fmla="val -34993"/>
              <a:gd name="adj2" fmla="val -166237"/>
              <a:gd name="adj3" fmla="val -706"/>
              <a:gd name="adj4" fmla="val 33987"/>
            </a:avLst>
          </a:prstGeom>
          <a:noFill/>
          <a:ln w="76200" cap="flat">
            <a:solidFill>
              <a:srgbClr val="00B0F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grpSp>
        <p:nvGrpSpPr>
          <p:cNvPr id="6" name="Group 5">
            <a:extLst>
              <a:ext uri="{FF2B5EF4-FFF2-40B4-BE49-F238E27FC236}">
                <a16:creationId xmlns:a16="http://schemas.microsoft.com/office/drawing/2014/main" id="{31F3CF8B-6C28-524B-8204-BFF2C907E6D3}"/>
              </a:ext>
            </a:extLst>
          </p:cNvPr>
          <p:cNvGrpSpPr/>
          <p:nvPr/>
        </p:nvGrpSpPr>
        <p:grpSpPr>
          <a:xfrm>
            <a:off x="147807" y="4145719"/>
            <a:ext cx="11668562" cy="1951265"/>
            <a:chOff x="295614" y="8291437"/>
            <a:chExt cx="23337123" cy="3902529"/>
          </a:xfrm>
        </p:grpSpPr>
        <p:pic>
          <p:nvPicPr>
            <p:cNvPr id="7" name="Picture 6" descr="A screen shot of a social media post&#10;&#10;Description automatically generated">
              <a:extLst>
                <a:ext uri="{FF2B5EF4-FFF2-40B4-BE49-F238E27FC236}">
                  <a16:creationId xmlns:a16="http://schemas.microsoft.com/office/drawing/2014/main" id="{C5014B85-FBF5-C944-A048-56AFDE8452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614" y="8291437"/>
              <a:ext cx="23337123" cy="3902529"/>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C20F5A36-BCFD-0545-9C99-A4EDDE8FB5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800" y="9176657"/>
              <a:ext cx="1763680" cy="2613820"/>
            </a:xfrm>
            <a:prstGeom prst="rect">
              <a:avLst/>
            </a:prstGeom>
          </p:spPr>
        </p:pic>
      </p:grpSp>
    </p:spTree>
    <p:extLst>
      <p:ext uri="{BB962C8B-B14F-4D97-AF65-F5344CB8AC3E}">
        <p14:creationId xmlns:p14="http://schemas.microsoft.com/office/powerpoint/2010/main" val="663713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0F7E6B38-71A0-8D4E-A43A-D07A58D47109}"/>
              </a:ext>
            </a:extLst>
          </p:cNvPr>
          <p:cNvPicPr>
            <a:picLocks/>
          </p:cNvPicPr>
          <p:nvPr/>
        </p:nvPicPr>
        <p:blipFill>
          <a:blip r:embed="rId2">
            <a:alphaModFix amt="75000"/>
          </a:blip>
          <a:srcRect b="7025"/>
          <a:stretch>
            <a:fillRect/>
          </a:stretch>
        </p:blipFill>
        <p:spPr>
          <a:xfrm rot="16200000">
            <a:off x="1451484" y="-3225054"/>
            <a:ext cx="8806433" cy="13108370"/>
          </a:xfrm>
          <a:prstGeom prst="rect">
            <a:avLst/>
          </a:prstGeom>
          <a:ln w="12700">
            <a:miter lim="400000"/>
          </a:ln>
        </p:spPr>
      </p:pic>
      <p:sp>
        <p:nvSpPr>
          <p:cNvPr id="5" name="Barometers can predict weather forecasts and are included is some packed sledges.…">
            <a:extLst>
              <a:ext uri="{FF2B5EF4-FFF2-40B4-BE49-F238E27FC236}">
                <a16:creationId xmlns:a16="http://schemas.microsoft.com/office/drawing/2014/main" id="{8C147F6E-98F5-A245-9E2A-DF4D95019C43}"/>
              </a:ext>
            </a:extLst>
          </p:cNvPr>
          <p:cNvSpPr txBox="1"/>
          <p:nvPr/>
        </p:nvSpPr>
        <p:spPr>
          <a:xfrm>
            <a:off x="1299919" y="-361329"/>
            <a:ext cx="9850681" cy="2531473"/>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a:lnSpc>
                <a:spcPct val="120000"/>
              </a:lnSpc>
              <a:defRPr>
                <a:solidFill>
                  <a:srgbClr val="3F3631"/>
                </a:solidFill>
                <a:latin typeface="Baskerville SemiBold"/>
                <a:ea typeface="Baskerville SemiBold"/>
                <a:cs typeface="Baskerville SemiBold"/>
                <a:sym typeface="Baskerville SemiBold"/>
              </a:defRPr>
            </a:pPr>
            <a:r>
              <a:rPr lang="en-US" sz="2400" dirty="0"/>
              <a:t>AS YOU MAKE TRADES and CONSUME RESOURCES – </a:t>
            </a:r>
          </a:p>
          <a:p>
            <a:pPr algn="ctr">
              <a:lnSpc>
                <a:spcPct val="120000"/>
              </a:lnSpc>
              <a:defRPr>
                <a:solidFill>
                  <a:srgbClr val="3F3631"/>
                </a:solidFill>
                <a:latin typeface="Baskerville SemiBold"/>
                <a:ea typeface="Baskerville SemiBold"/>
                <a:cs typeface="Baskerville SemiBold"/>
                <a:sym typeface="Baskerville SemiBold"/>
              </a:defRPr>
            </a:pPr>
            <a:r>
              <a:rPr lang="en-US" sz="2400" dirty="0"/>
              <a:t>IF YOU </a:t>
            </a:r>
            <a:r>
              <a:rPr lang="en-US" sz="2400" dirty="0">
                <a:solidFill>
                  <a:srgbClr val="FF0000"/>
                </a:solidFill>
              </a:rPr>
              <a:t>SEE RED IN THE “END TOTALS”</a:t>
            </a:r>
          </a:p>
          <a:p>
            <a:pPr algn="ctr">
              <a:lnSpc>
                <a:spcPct val="120000"/>
              </a:lnSpc>
              <a:defRPr>
                <a:solidFill>
                  <a:srgbClr val="3F3631"/>
                </a:solidFill>
                <a:latin typeface="Baskerville SemiBold"/>
                <a:ea typeface="Baskerville SemiBold"/>
                <a:cs typeface="Baskerville SemiBold"/>
                <a:sym typeface="Baskerville SemiBold"/>
              </a:defRPr>
            </a:pPr>
            <a:r>
              <a:rPr lang="en-US" sz="2400" dirty="0"/>
              <a:t>THIS MEANS YOU HAVE OVER CONSUMED, or typed something in a wrong spot. </a:t>
            </a:r>
          </a:p>
        </p:txBody>
      </p:sp>
      <p:sp>
        <p:nvSpPr>
          <p:cNvPr id="8" name="Barometers can predict weather forecasts and are included is some packed sledges.…">
            <a:extLst>
              <a:ext uri="{FF2B5EF4-FFF2-40B4-BE49-F238E27FC236}">
                <a16:creationId xmlns:a16="http://schemas.microsoft.com/office/drawing/2014/main" id="{509BB4CD-2C06-6342-BE89-D97C5354E9B7}"/>
              </a:ext>
            </a:extLst>
          </p:cNvPr>
          <p:cNvSpPr txBox="1"/>
          <p:nvPr/>
        </p:nvSpPr>
        <p:spPr>
          <a:xfrm>
            <a:off x="892534" y="5613400"/>
            <a:ext cx="10562866" cy="967748"/>
          </a:xfrm>
          <a:prstGeom prst="rect">
            <a:avLst/>
          </a:prstGeom>
          <a:solidFill>
            <a:schemeClr val="bg1"/>
          </a:solidFill>
          <a:ln w="76200">
            <a:solidFill>
              <a:srgbClr val="FF0000"/>
            </a:solidFill>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20000"/>
              </a:lnSpc>
              <a:defRPr>
                <a:solidFill>
                  <a:srgbClr val="3F3631"/>
                </a:solidFill>
                <a:latin typeface="Baskerville SemiBold"/>
                <a:ea typeface="Baskerville SemiBold"/>
                <a:cs typeface="Baskerville SemiBold"/>
                <a:sym typeface="Baskerville SemiBold"/>
              </a:defRPr>
            </a:pPr>
            <a:r>
              <a:rPr lang="en-US" sz="2400" dirty="0">
                <a:solidFill>
                  <a:srgbClr val="FF0000"/>
                </a:solidFill>
              </a:rPr>
              <a:t>1. CHECK YOUR CONSUMPTION/TRADES IF YOU SEE RED HERE</a:t>
            </a:r>
          </a:p>
          <a:p>
            <a:pPr>
              <a:lnSpc>
                <a:spcPct val="120000"/>
              </a:lnSpc>
              <a:defRPr>
                <a:solidFill>
                  <a:srgbClr val="3F3631"/>
                </a:solidFill>
                <a:latin typeface="Baskerville SemiBold"/>
                <a:ea typeface="Baskerville SemiBold"/>
                <a:cs typeface="Baskerville SemiBold"/>
                <a:sym typeface="Baskerville SemiBold"/>
              </a:defRPr>
            </a:pPr>
            <a:r>
              <a:rPr lang="en-US" sz="2400" dirty="0">
                <a:solidFill>
                  <a:srgbClr val="FF0000"/>
                </a:solidFill>
              </a:rPr>
              <a:t>2. OR ASK A PROVISIONER/ EXPEDITION LEADER FOR HELP</a:t>
            </a:r>
          </a:p>
        </p:txBody>
      </p:sp>
      <p:sp>
        <p:nvSpPr>
          <p:cNvPr id="11" name="Line Callout 1 10">
            <a:extLst>
              <a:ext uri="{FF2B5EF4-FFF2-40B4-BE49-F238E27FC236}">
                <a16:creationId xmlns:a16="http://schemas.microsoft.com/office/drawing/2014/main" id="{ADD5D4F8-E15A-9F40-8A9F-0675CA555C81}"/>
              </a:ext>
            </a:extLst>
          </p:cNvPr>
          <p:cNvSpPr/>
          <p:nvPr/>
        </p:nvSpPr>
        <p:spPr>
          <a:xfrm>
            <a:off x="8940800" y="4325595"/>
            <a:ext cx="990600" cy="297517"/>
          </a:xfrm>
          <a:prstGeom prst="borderCallout1">
            <a:avLst>
              <a:gd name="adj1" fmla="val 125994"/>
              <a:gd name="adj2" fmla="val 143544"/>
              <a:gd name="adj3" fmla="val 99875"/>
              <a:gd name="adj4" fmla="val 95586"/>
            </a:avLst>
          </a:prstGeom>
          <a:noFill/>
          <a:ln w="762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pic>
        <p:nvPicPr>
          <p:cNvPr id="12" name="Picture 11" descr="A picture containing building&#10;&#10;Description automatically generated">
            <a:extLst>
              <a:ext uri="{FF2B5EF4-FFF2-40B4-BE49-F238E27FC236}">
                <a16:creationId xmlns:a16="http://schemas.microsoft.com/office/drawing/2014/main" id="{19ADF50D-5BB9-F74A-A507-B39441D7C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4" y="2352675"/>
            <a:ext cx="1083044" cy="1076326"/>
          </a:xfrm>
          <a:prstGeom prst="rect">
            <a:avLst/>
          </a:prstGeom>
        </p:spPr>
      </p:pic>
      <p:grpSp>
        <p:nvGrpSpPr>
          <p:cNvPr id="14" name="Group 13">
            <a:extLst>
              <a:ext uri="{FF2B5EF4-FFF2-40B4-BE49-F238E27FC236}">
                <a16:creationId xmlns:a16="http://schemas.microsoft.com/office/drawing/2014/main" id="{EF80B28E-49C6-0C4A-866B-A62AD58F4268}"/>
              </a:ext>
            </a:extLst>
          </p:cNvPr>
          <p:cNvGrpSpPr/>
          <p:nvPr/>
        </p:nvGrpSpPr>
        <p:grpSpPr>
          <a:xfrm>
            <a:off x="-41644" y="1862107"/>
            <a:ext cx="11192244" cy="3365500"/>
            <a:chOff x="-83288" y="3724214"/>
            <a:chExt cx="22384488" cy="6731000"/>
          </a:xfrm>
        </p:grpSpPr>
        <p:pic>
          <p:nvPicPr>
            <p:cNvPr id="6" name="Picture 5" descr="A close up of a cage&#10;&#10;Description automatically generated">
              <a:extLst>
                <a:ext uri="{FF2B5EF4-FFF2-40B4-BE49-F238E27FC236}">
                  <a16:creationId xmlns:a16="http://schemas.microsoft.com/office/drawing/2014/main" id="{9929392C-89E6-5142-857A-FF1B8EC7C8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8" y="3724214"/>
              <a:ext cx="22384488" cy="6731000"/>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522B74E-E959-BE42-AA56-63EE6C6BAC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2800" y="8249177"/>
              <a:ext cx="1398878" cy="1912696"/>
            </a:xfrm>
            <a:prstGeom prst="rect">
              <a:avLst/>
            </a:prstGeom>
          </p:spPr>
        </p:pic>
      </p:grpSp>
      <p:sp>
        <p:nvSpPr>
          <p:cNvPr id="3" name="Down Arrow 2">
            <a:extLst>
              <a:ext uri="{FF2B5EF4-FFF2-40B4-BE49-F238E27FC236}">
                <a16:creationId xmlns:a16="http://schemas.microsoft.com/office/drawing/2014/main" id="{AE9D8928-FB9A-4940-8D43-19330C9D3716}"/>
              </a:ext>
            </a:extLst>
          </p:cNvPr>
          <p:cNvSpPr/>
          <p:nvPr/>
        </p:nvSpPr>
        <p:spPr>
          <a:xfrm rot="10800000">
            <a:off x="9265618" y="4474352"/>
            <a:ext cx="172849" cy="1139047"/>
          </a:xfrm>
          <a:prstGeom prst="downArrow">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195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 descr="Image"/>
          <p:cNvPicPr>
            <a:picLocks/>
          </p:cNvPicPr>
          <p:nvPr/>
        </p:nvPicPr>
        <p:blipFill>
          <a:blip r:embed="rId2">
            <a:alphaModFix amt="75000"/>
          </a:blip>
          <a:srcRect b="7025"/>
          <a:stretch>
            <a:fillRect/>
          </a:stretch>
        </p:blipFill>
        <p:spPr>
          <a:xfrm rot="16200000">
            <a:off x="1692784" y="-2831428"/>
            <a:ext cx="8806433" cy="13108369"/>
          </a:xfrm>
          <a:prstGeom prst="rect">
            <a:avLst/>
          </a:prstGeom>
          <a:ln w="12700">
            <a:miter lim="400000"/>
          </a:ln>
        </p:spPr>
      </p:pic>
      <p:sp>
        <p:nvSpPr>
          <p:cNvPr id="373" name="This is your Packed Sledge"/>
          <p:cNvSpPr txBox="1"/>
          <p:nvPr/>
        </p:nvSpPr>
        <p:spPr>
          <a:xfrm>
            <a:off x="1359077" y="2733835"/>
            <a:ext cx="8960558" cy="1101240"/>
          </a:xfrm>
          <a:prstGeom prst="rect">
            <a:avLst/>
          </a:prstGeom>
          <a:ln w="12700">
            <a:miter lim="400000"/>
          </a:ln>
          <a:effectLst>
            <a:outerShdw blurRad="38100" dist="25400" dir="5400000" rotWithShape="0">
              <a:srgbClr val="000000">
                <a:alpha val="22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9000">
                <a:solidFill>
                  <a:srgbClr val="3F3631"/>
                </a:solidFill>
                <a:latin typeface="Baskerville SemiBold"/>
                <a:ea typeface="Baskerville SemiBold"/>
                <a:cs typeface="Baskerville SemiBold"/>
                <a:sym typeface="Baskerville SemiBold"/>
              </a:defRPr>
            </a:lvl1pPr>
          </a:lstStyle>
          <a:p>
            <a:pPr algn="ctr"/>
            <a:r>
              <a:rPr lang="en-US" sz="7500" dirty="0"/>
              <a:t>Roles and Responsibilities</a:t>
            </a:r>
            <a:endParaRPr sz="7500" dirty="0"/>
          </a:p>
        </p:txBody>
      </p:sp>
    </p:spTree>
    <p:extLst>
      <p:ext uri="{BB962C8B-B14F-4D97-AF65-F5344CB8AC3E}">
        <p14:creationId xmlns:p14="http://schemas.microsoft.com/office/powerpoint/2010/main" val="4268492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 descr="Image"/>
          <p:cNvPicPr>
            <a:picLocks/>
          </p:cNvPicPr>
          <p:nvPr/>
        </p:nvPicPr>
        <p:blipFill>
          <a:blip r:embed="rId2">
            <a:alphaModFix amt="75000"/>
          </a:blip>
          <a:srcRect b="7025"/>
          <a:stretch>
            <a:fillRect/>
          </a:stretch>
        </p:blipFill>
        <p:spPr>
          <a:xfrm rot="16200000">
            <a:off x="1436140" y="-2859137"/>
            <a:ext cx="8806433" cy="13108369"/>
          </a:xfrm>
          <a:prstGeom prst="rect">
            <a:avLst/>
          </a:prstGeom>
          <a:ln w="12700">
            <a:miter lim="400000"/>
          </a:ln>
        </p:spPr>
      </p:pic>
      <p:sp>
        <p:nvSpPr>
          <p:cNvPr id="373" name="This is your Packed Sledge"/>
          <p:cNvSpPr txBox="1"/>
          <p:nvPr/>
        </p:nvSpPr>
        <p:spPr>
          <a:xfrm>
            <a:off x="1359077" y="2733835"/>
            <a:ext cx="8960558" cy="1101240"/>
          </a:xfrm>
          <a:prstGeom prst="rect">
            <a:avLst/>
          </a:prstGeom>
          <a:ln w="12700">
            <a:miter lim="400000"/>
          </a:ln>
          <a:effectLst>
            <a:outerShdw blurRad="38100" dist="25400" dir="5400000" rotWithShape="0">
              <a:srgbClr val="000000">
                <a:alpha val="22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9000">
                <a:solidFill>
                  <a:srgbClr val="3F3631"/>
                </a:solidFill>
                <a:latin typeface="Baskerville SemiBold"/>
                <a:ea typeface="Baskerville SemiBold"/>
                <a:cs typeface="Baskerville SemiBold"/>
                <a:sym typeface="Baskerville SemiBold"/>
              </a:defRPr>
            </a:lvl1pPr>
          </a:lstStyle>
          <a:p>
            <a:pPr algn="ctr"/>
            <a:r>
              <a:rPr lang="en-US" sz="7500" dirty="0"/>
              <a:t>Collecting Specimens</a:t>
            </a:r>
            <a:endParaRPr sz="7500" dirty="0"/>
          </a:p>
        </p:txBody>
      </p:sp>
    </p:spTree>
    <p:extLst>
      <p:ext uri="{BB962C8B-B14F-4D97-AF65-F5344CB8AC3E}">
        <p14:creationId xmlns:p14="http://schemas.microsoft.com/office/powerpoint/2010/main" val="4173627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 name="Image" descr="Image"/>
          <p:cNvPicPr>
            <a:picLocks/>
          </p:cNvPicPr>
          <p:nvPr/>
        </p:nvPicPr>
        <p:blipFill>
          <a:blip r:embed="rId3">
            <a:alphaModFix amt="75000"/>
          </a:blip>
          <a:srcRect b="7025"/>
          <a:stretch>
            <a:fillRect/>
          </a:stretch>
        </p:blipFill>
        <p:spPr>
          <a:xfrm rot="16200000">
            <a:off x="1692783" y="-2807003"/>
            <a:ext cx="8806433" cy="13108370"/>
          </a:xfrm>
          <a:prstGeom prst="rect">
            <a:avLst/>
          </a:prstGeom>
          <a:ln w="12700">
            <a:miter lim="400000"/>
          </a:ln>
        </p:spPr>
      </p:pic>
      <p:sp>
        <p:nvSpPr>
          <p:cNvPr id="2253" name="If you are collecting specimens at the Ross Ice Shelf and it is Cloudy and Cold you consume:"/>
          <p:cNvSpPr txBox="1"/>
          <p:nvPr/>
        </p:nvSpPr>
        <p:spPr>
          <a:xfrm>
            <a:off x="1379350" y="-64511"/>
            <a:ext cx="10507850" cy="1472127"/>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a:lnSpc>
                <a:spcPct val="110000"/>
              </a:lnSpc>
              <a:defRPr sz="4500">
                <a:solidFill>
                  <a:srgbClr val="3F3631"/>
                </a:solidFill>
                <a:latin typeface="Baskerville"/>
                <a:ea typeface="Baskerville"/>
                <a:cs typeface="Baskerville"/>
                <a:sym typeface="Baskerville"/>
              </a:defRPr>
            </a:pPr>
            <a:r>
              <a:rPr lang="en-US" sz="3200" dirty="0">
                <a:latin typeface="Baskerville SemiBold"/>
                <a:ea typeface="Baskerville SemiBold"/>
                <a:cs typeface="Baskerville SemiBold"/>
                <a:sym typeface="Baskerville SemiBold"/>
              </a:rPr>
              <a:t>You must plan to have </a:t>
            </a:r>
            <a:r>
              <a:rPr lang="en-US" sz="3200" u="sng" dirty="0">
                <a:latin typeface="Baskerville SemiBold"/>
                <a:ea typeface="Baskerville SemiBold"/>
                <a:cs typeface="Baskerville SemiBold"/>
                <a:sym typeface="Baskerville SemiBold"/>
              </a:rPr>
              <a:t>SHELTER</a:t>
            </a:r>
            <a:r>
              <a:rPr lang="en-US" sz="3200" dirty="0">
                <a:latin typeface="Baskerville SemiBold"/>
                <a:ea typeface="Baskerville SemiBold"/>
                <a:cs typeface="Baskerville SemiBold"/>
                <a:sym typeface="Baskerville SemiBold"/>
              </a:rPr>
              <a:t> for the weeks your team will be Collecting Specimens.</a:t>
            </a:r>
            <a:endParaRPr sz="3200" dirty="0">
              <a:latin typeface="Baskerville SemiBold"/>
              <a:ea typeface="Baskerville SemiBold"/>
              <a:cs typeface="Baskerville SemiBold"/>
              <a:sym typeface="Baskerville SemiBold"/>
            </a:endParaRPr>
          </a:p>
        </p:txBody>
      </p:sp>
      <p:sp>
        <p:nvSpPr>
          <p:cNvPr id="2254" name="(1)"/>
          <p:cNvSpPr txBox="1"/>
          <p:nvPr/>
        </p:nvSpPr>
        <p:spPr>
          <a:xfrm>
            <a:off x="1703111" y="3747182"/>
            <a:ext cx="724320" cy="495752"/>
          </a:xfrm>
          <a:prstGeom prst="rect">
            <a:avLst/>
          </a:prstGeom>
          <a:ln w="12700">
            <a:miter lim="400000"/>
          </a:ln>
          <a:effectLst>
            <a:outerShdw blurRad="50800" dist="50800" dir="5400000" rotWithShape="0">
              <a:srgbClr val="000000">
                <a:alpha val="2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6000" b="1" i="1">
                <a:solidFill>
                  <a:srgbClr val="3F3631"/>
                </a:solidFill>
                <a:latin typeface="Baskerville"/>
                <a:ea typeface="Baskerville"/>
                <a:cs typeface="Baskerville"/>
                <a:sym typeface="Baskerville"/>
              </a:defRPr>
            </a:lvl1pPr>
          </a:lstStyle>
          <a:p>
            <a:r>
              <a:rPr sz="3000" dirty="0"/>
              <a:t>(1)</a:t>
            </a:r>
          </a:p>
        </p:txBody>
      </p:sp>
      <p:sp>
        <p:nvSpPr>
          <p:cNvPr id="2255" name="(1)"/>
          <p:cNvSpPr txBox="1"/>
          <p:nvPr/>
        </p:nvSpPr>
        <p:spPr>
          <a:xfrm>
            <a:off x="4935603" y="4207758"/>
            <a:ext cx="724320" cy="552704"/>
          </a:xfrm>
          <a:prstGeom prst="rect">
            <a:avLst/>
          </a:prstGeom>
          <a:ln w="12700">
            <a:miter lim="400000"/>
          </a:ln>
          <a:effectLst>
            <a:outerShdw blurRad="50800" dist="50800" dir="5400000" rotWithShape="0">
              <a:srgbClr val="000000">
                <a:alpha val="2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6000" b="1" i="1">
                <a:solidFill>
                  <a:srgbClr val="3F3631"/>
                </a:solidFill>
                <a:latin typeface="Baskerville"/>
                <a:ea typeface="Baskerville"/>
                <a:cs typeface="Baskerville"/>
                <a:sym typeface="Baskerville"/>
              </a:defRPr>
            </a:lvl1pPr>
          </a:lstStyle>
          <a:p>
            <a:r>
              <a:rPr sz="3000" dirty="0"/>
              <a:t>(1)</a:t>
            </a:r>
          </a:p>
        </p:txBody>
      </p:sp>
      <p:sp>
        <p:nvSpPr>
          <p:cNvPr id="2256" name="(1)"/>
          <p:cNvSpPr txBox="1"/>
          <p:nvPr/>
        </p:nvSpPr>
        <p:spPr>
          <a:xfrm>
            <a:off x="1703111" y="6225571"/>
            <a:ext cx="724320" cy="552704"/>
          </a:xfrm>
          <a:prstGeom prst="rect">
            <a:avLst/>
          </a:prstGeom>
          <a:ln w="12700">
            <a:miter lim="400000"/>
          </a:ln>
          <a:effectLst>
            <a:outerShdw blurRad="50800" dist="50800" dir="5400000" rotWithShape="0">
              <a:srgbClr val="000000">
                <a:alpha val="2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6000" b="1" i="1">
                <a:solidFill>
                  <a:srgbClr val="3F3631"/>
                </a:solidFill>
                <a:latin typeface="Baskerville"/>
                <a:ea typeface="Baskerville"/>
                <a:cs typeface="Baskerville"/>
                <a:sym typeface="Baskerville"/>
              </a:defRPr>
            </a:lvl1pPr>
          </a:lstStyle>
          <a:p>
            <a:r>
              <a:rPr sz="3000" dirty="0"/>
              <a:t>(1)</a:t>
            </a:r>
          </a:p>
        </p:txBody>
      </p:sp>
      <p:pic>
        <p:nvPicPr>
          <p:cNvPr id="2258" name="EA_supplies_card.pdf" descr="EA_supplies_card.pdf"/>
          <p:cNvPicPr>
            <a:picLocks noChangeAspect="1"/>
          </p:cNvPicPr>
          <p:nvPr/>
        </p:nvPicPr>
        <p:blipFill>
          <a:blip r:embed="rId4"/>
          <a:stretch>
            <a:fillRect/>
          </a:stretch>
        </p:blipFill>
        <p:spPr>
          <a:xfrm>
            <a:off x="693414" y="1958556"/>
            <a:ext cx="2601284" cy="1733438"/>
          </a:xfrm>
          <a:prstGeom prst="rect">
            <a:avLst/>
          </a:prstGeom>
          <a:ln w="12700">
            <a:miter lim="400000"/>
          </a:ln>
          <a:effectLst>
            <a:outerShdw blurRad="177800" dist="45705" dir="5400000" rotWithShape="0">
              <a:srgbClr val="000000">
                <a:alpha val="45864"/>
              </a:srgbClr>
            </a:outerShdw>
          </a:effectLst>
        </p:spPr>
      </p:pic>
      <p:pic>
        <p:nvPicPr>
          <p:cNvPr id="2259" name="EA_drations_card.pdf" descr="EA_drations_card.pdf"/>
          <p:cNvPicPr>
            <a:picLocks noChangeAspect="1"/>
          </p:cNvPicPr>
          <p:nvPr/>
        </p:nvPicPr>
        <p:blipFill>
          <a:blip r:embed="rId5"/>
          <a:stretch>
            <a:fillRect/>
          </a:stretch>
        </p:blipFill>
        <p:spPr>
          <a:xfrm>
            <a:off x="4435968" y="1793149"/>
            <a:ext cx="1524956" cy="2305428"/>
          </a:xfrm>
          <a:prstGeom prst="rect">
            <a:avLst/>
          </a:prstGeom>
          <a:ln w="12700">
            <a:miter lim="400000"/>
          </a:ln>
          <a:effectLst>
            <a:outerShdw blurRad="177800" dist="45705" dir="5400000" rotWithShape="0">
              <a:srgbClr val="000000">
                <a:alpha val="45864"/>
              </a:srgbClr>
            </a:outerShdw>
          </a:effectLst>
        </p:spPr>
      </p:pic>
      <p:pic>
        <p:nvPicPr>
          <p:cNvPr id="2260" name="EA_tent_card.pdf" descr="EA_tent_card.pdf"/>
          <p:cNvPicPr>
            <a:picLocks noChangeAspect="1"/>
          </p:cNvPicPr>
          <p:nvPr/>
        </p:nvPicPr>
        <p:blipFill>
          <a:blip r:embed="rId6"/>
          <a:stretch>
            <a:fillRect/>
          </a:stretch>
        </p:blipFill>
        <p:spPr>
          <a:xfrm>
            <a:off x="610966" y="4324271"/>
            <a:ext cx="2734720" cy="1819963"/>
          </a:xfrm>
          <a:prstGeom prst="rect">
            <a:avLst/>
          </a:prstGeom>
          <a:ln w="12700">
            <a:miter lim="400000"/>
          </a:ln>
          <a:effectLst>
            <a:outerShdw blurRad="177800" dist="45705" dir="5400000" rotWithShape="0">
              <a:srgbClr val="000000">
                <a:alpha val="45864"/>
              </a:srgbClr>
            </a:outerShdw>
          </a:effectLst>
        </p:spPr>
      </p:pic>
      <p:pic>
        <p:nvPicPr>
          <p:cNvPr id="11" name="Screen Shot 2017-09-14 at 9.08.27 AM.png" descr="Screen Shot 2017-09-14 at 9.08.27 AM.png">
            <a:extLst>
              <a:ext uri="{FF2B5EF4-FFF2-40B4-BE49-F238E27FC236}">
                <a16:creationId xmlns:a16="http://schemas.microsoft.com/office/drawing/2014/main" id="{197AAE61-CE7B-B842-90C7-30C54EB72761}"/>
              </a:ext>
            </a:extLst>
          </p:cNvPr>
          <p:cNvPicPr>
            <a:picLocks noChangeAspect="1"/>
          </p:cNvPicPr>
          <p:nvPr/>
        </p:nvPicPr>
        <p:blipFill>
          <a:blip r:embed="rId7"/>
          <a:srcRect l="2121" t="1805" r="1981" b="2268"/>
          <a:stretch>
            <a:fillRect/>
          </a:stretch>
        </p:blipFill>
        <p:spPr>
          <a:xfrm>
            <a:off x="6638440" y="1407616"/>
            <a:ext cx="5375760" cy="5381922"/>
          </a:xfrm>
          <a:custGeom>
            <a:avLst/>
            <a:gdLst/>
            <a:ahLst/>
            <a:cxnLst>
              <a:cxn ang="0">
                <a:pos x="wd2" y="hd2"/>
              </a:cxn>
              <a:cxn ang="5400000">
                <a:pos x="wd2" y="hd2"/>
              </a:cxn>
              <a:cxn ang="10800000">
                <a:pos x="wd2" y="hd2"/>
              </a:cxn>
              <a:cxn ang="16200000">
                <a:pos x="wd2" y="hd2"/>
              </a:cxn>
            </a:cxnLst>
            <a:rect l="0" t="0" r="r" b="b"/>
            <a:pathLst>
              <a:path w="21583" h="21589" extrusionOk="0">
                <a:moveTo>
                  <a:pt x="10797" y="0"/>
                </a:moveTo>
                <a:cubicBezTo>
                  <a:pt x="9712" y="0"/>
                  <a:pt x="8749" y="136"/>
                  <a:pt x="7723" y="434"/>
                </a:cubicBezTo>
                <a:cubicBezTo>
                  <a:pt x="7527" y="491"/>
                  <a:pt x="7265" y="575"/>
                  <a:pt x="7223" y="594"/>
                </a:cubicBezTo>
                <a:cubicBezTo>
                  <a:pt x="7200" y="605"/>
                  <a:pt x="7125" y="634"/>
                  <a:pt x="7056" y="658"/>
                </a:cubicBezTo>
                <a:cubicBezTo>
                  <a:pt x="6988" y="682"/>
                  <a:pt x="6913" y="710"/>
                  <a:pt x="6890" y="720"/>
                </a:cubicBezTo>
                <a:cubicBezTo>
                  <a:pt x="6867" y="731"/>
                  <a:pt x="6787" y="762"/>
                  <a:pt x="6712" y="790"/>
                </a:cubicBezTo>
                <a:cubicBezTo>
                  <a:pt x="6638" y="817"/>
                  <a:pt x="6549" y="855"/>
                  <a:pt x="6514" y="874"/>
                </a:cubicBezTo>
                <a:cubicBezTo>
                  <a:pt x="6480" y="892"/>
                  <a:pt x="6445" y="906"/>
                  <a:pt x="6436" y="906"/>
                </a:cubicBezTo>
                <a:cubicBezTo>
                  <a:pt x="6392" y="907"/>
                  <a:pt x="5421" y="1404"/>
                  <a:pt x="5254" y="1511"/>
                </a:cubicBezTo>
                <a:cubicBezTo>
                  <a:pt x="5236" y="1522"/>
                  <a:pt x="5138" y="1583"/>
                  <a:pt x="5035" y="1647"/>
                </a:cubicBezTo>
                <a:cubicBezTo>
                  <a:pt x="4730" y="1835"/>
                  <a:pt x="4124" y="2274"/>
                  <a:pt x="3930" y="2447"/>
                </a:cubicBezTo>
                <a:cubicBezTo>
                  <a:pt x="3883" y="2488"/>
                  <a:pt x="3800" y="2559"/>
                  <a:pt x="3744" y="2605"/>
                </a:cubicBezTo>
                <a:cubicBezTo>
                  <a:pt x="3284" y="2981"/>
                  <a:pt x="2643" y="3659"/>
                  <a:pt x="2188" y="4251"/>
                </a:cubicBezTo>
                <a:cubicBezTo>
                  <a:pt x="1998" y="4498"/>
                  <a:pt x="1608" y="5077"/>
                  <a:pt x="1514" y="5252"/>
                </a:cubicBezTo>
                <a:cubicBezTo>
                  <a:pt x="1484" y="5309"/>
                  <a:pt x="1436" y="5393"/>
                  <a:pt x="1408" y="5439"/>
                </a:cubicBezTo>
                <a:cubicBezTo>
                  <a:pt x="1246" y="5708"/>
                  <a:pt x="1008" y="6182"/>
                  <a:pt x="814" y="6627"/>
                </a:cubicBezTo>
                <a:cubicBezTo>
                  <a:pt x="785" y="6692"/>
                  <a:pt x="656" y="7033"/>
                  <a:pt x="617" y="7148"/>
                </a:cubicBezTo>
                <a:cubicBezTo>
                  <a:pt x="597" y="7205"/>
                  <a:pt x="573" y="7271"/>
                  <a:pt x="563" y="7294"/>
                </a:cubicBezTo>
                <a:cubicBezTo>
                  <a:pt x="554" y="7317"/>
                  <a:pt x="521" y="7420"/>
                  <a:pt x="491" y="7523"/>
                </a:cubicBezTo>
                <a:cubicBezTo>
                  <a:pt x="461" y="7626"/>
                  <a:pt x="429" y="7725"/>
                  <a:pt x="420" y="7743"/>
                </a:cubicBezTo>
                <a:cubicBezTo>
                  <a:pt x="411" y="7760"/>
                  <a:pt x="397" y="7802"/>
                  <a:pt x="390" y="7836"/>
                </a:cubicBezTo>
                <a:cubicBezTo>
                  <a:pt x="368" y="7936"/>
                  <a:pt x="359" y="7975"/>
                  <a:pt x="327" y="8096"/>
                </a:cubicBezTo>
                <a:cubicBezTo>
                  <a:pt x="278" y="8276"/>
                  <a:pt x="258" y="8365"/>
                  <a:pt x="222" y="8544"/>
                </a:cubicBezTo>
                <a:cubicBezTo>
                  <a:pt x="204" y="8636"/>
                  <a:pt x="179" y="8739"/>
                  <a:pt x="169" y="8773"/>
                </a:cubicBezTo>
                <a:cubicBezTo>
                  <a:pt x="159" y="8808"/>
                  <a:pt x="145" y="8897"/>
                  <a:pt x="138" y="8971"/>
                </a:cubicBezTo>
                <a:cubicBezTo>
                  <a:pt x="131" y="9046"/>
                  <a:pt x="117" y="9139"/>
                  <a:pt x="107" y="9180"/>
                </a:cubicBezTo>
                <a:cubicBezTo>
                  <a:pt x="34" y="9469"/>
                  <a:pt x="-17" y="10523"/>
                  <a:pt x="6" y="11253"/>
                </a:cubicBezTo>
                <a:cubicBezTo>
                  <a:pt x="19" y="11686"/>
                  <a:pt x="71" y="12290"/>
                  <a:pt x="107" y="12431"/>
                </a:cubicBezTo>
                <a:cubicBezTo>
                  <a:pt x="117" y="12471"/>
                  <a:pt x="131" y="12564"/>
                  <a:pt x="138" y="12638"/>
                </a:cubicBezTo>
                <a:cubicBezTo>
                  <a:pt x="145" y="12713"/>
                  <a:pt x="155" y="12780"/>
                  <a:pt x="160" y="12787"/>
                </a:cubicBezTo>
                <a:cubicBezTo>
                  <a:pt x="165" y="12795"/>
                  <a:pt x="184" y="12875"/>
                  <a:pt x="202" y="12965"/>
                </a:cubicBezTo>
                <a:cubicBezTo>
                  <a:pt x="248" y="13192"/>
                  <a:pt x="285" y="13357"/>
                  <a:pt x="325" y="13503"/>
                </a:cubicBezTo>
                <a:cubicBezTo>
                  <a:pt x="343" y="13572"/>
                  <a:pt x="363" y="13652"/>
                  <a:pt x="368" y="13681"/>
                </a:cubicBezTo>
                <a:cubicBezTo>
                  <a:pt x="406" y="13864"/>
                  <a:pt x="744" y="14841"/>
                  <a:pt x="815" y="14969"/>
                </a:cubicBezTo>
                <a:cubicBezTo>
                  <a:pt x="826" y="14988"/>
                  <a:pt x="854" y="15051"/>
                  <a:pt x="878" y="15108"/>
                </a:cubicBezTo>
                <a:cubicBezTo>
                  <a:pt x="1007" y="15412"/>
                  <a:pt x="1292" y="15994"/>
                  <a:pt x="1371" y="16114"/>
                </a:cubicBezTo>
                <a:cubicBezTo>
                  <a:pt x="1426" y="16196"/>
                  <a:pt x="1452" y="16241"/>
                  <a:pt x="1514" y="16359"/>
                </a:cubicBezTo>
                <a:cubicBezTo>
                  <a:pt x="1593" y="16506"/>
                  <a:pt x="1879" y="16930"/>
                  <a:pt x="2179" y="17342"/>
                </a:cubicBezTo>
                <a:cubicBezTo>
                  <a:pt x="2370" y="17604"/>
                  <a:pt x="2790" y="18086"/>
                  <a:pt x="3120" y="18423"/>
                </a:cubicBezTo>
                <a:cubicBezTo>
                  <a:pt x="3619" y="18931"/>
                  <a:pt x="4255" y="19450"/>
                  <a:pt x="4899" y="19872"/>
                </a:cubicBezTo>
                <a:cubicBezTo>
                  <a:pt x="5181" y="20057"/>
                  <a:pt x="5732" y="20369"/>
                  <a:pt x="5994" y="20493"/>
                </a:cubicBezTo>
                <a:cubicBezTo>
                  <a:pt x="6062" y="20525"/>
                  <a:pt x="6170" y="20578"/>
                  <a:pt x="6233" y="20608"/>
                </a:cubicBezTo>
                <a:cubicBezTo>
                  <a:pt x="6296" y="20639"/>
                  <a:pt x="6449" y="20706"/>
                  <a:pt x="6572" y="20756"/>
                </a:cubicBezTo>
                <a:cubicBezTo>
                  <a:pt x="6695" y="20806"/>
                  <a:pt x="6826" y="20861"/>
                  <a:pt x="6863" y="20877"/>
                </a:cubicBezTo>
                <a:cubicBezTo>
                  <a:pt x="6901" y="20894"/>
                  <a:pt x="6992" y="20928"/>
                  <a:pt x="7067" y="20953"/>
                </a:cubicBezTo>
                <a:cubicBezTo>
                  <a:pt x="7141" y="20979"/>
                  <a:pt x="7221" y="21008"/>
                  <a:pt x="7244" y="21018"/>
                </a:cubicBezTo>
                <a:cubicBezTo>
                  <a:pt x="7421" y="21095"/>
                  <a:pt x="8228" y="21318"/>
                  <a:pt x="8567" y="21382"/>
                </a:cubicBezTo>
                <a:cubicBezTo>
                  <a:pt x="8653" y="21398"/>
                  <a:pt x="8794" y="21426"/>
                  <a:pt x="8880" y="21443"/>
                </a:cubicBezTo>
                <a:cubicBezTo>
                  <a:pt x="8966" y="21461"/>
                  <a:pt x="9116" y="21484"/>
                  <a:pt x="9213" y="21495"/>
                </a:cubicBezTo>
                <a:cubicBezTo>
                  <a:pt x="9311" y="21505"/>
                  <a:pt x="9451" y="21524"/>
                  <a:pt x="9526" y="21537"/>
                </a:cubicBezTo>
                <a:cubicBezTo>
                  <a:pt x="9600" y="21549"/>
                  <a:pt x="9759" y="21568"/>
                  <a:pt x="9880" y="21578"/>
                </a:cubicBezTo>
                <a:cubicBezTo>
                  <a:pt x="10147" y="21600"/>
                  <a:pt x="11713" y="21586"/>
                  <a:pt x="11901" y="21560"/>
                </a:cubicBezTo>
                <a:cubicBezTo>
                  <a:pt x="11976" y="21550"/>
                  <a:pt x="12149" y="21527"/>
                  <a:pt x="12286" y="21508"/>
                </a:cubicBezTo>
                <a:cubicBezTo>
                  <a:pt x="12523" y="21477"/>
                  <a:pt x="12620" y="21460"/>
                  <a:pt x="13016" y="21383"/>
                </a:cubicBezTo>
                <a:cubicBezTo>
                  <a:pt x="13236" y="21341"/>
                  <a:pt x="13554" y="21262"/>
                  <a:pt x="13787" y="21192"/>
                </a:cubicBezTo>
                <a:cubicBezTo>
                  <a:pt x="14135" y="21089"/>
                  <a:pt x="14162" y="21081"/>
                  <a:pt x="14249" y="21053"/>
                </a:cubicBezTo>
                <a:cubicBezTo>
                  <a:pt x="14297" y="21038"/>
                  <a:pt x="14343" y="21019"/>
                  <a:pt x="14352" y="21011"/>
                </a:cubicBezTo>
                <a:cubicBezTo>
                  <a:pt x="14360" y="21002"/>
                  <a:pt x="14382" y="20995"/>
                  <a:pt x="14400" y="20995"/>
                </a:cubicBezTo>
                <a:cubicBezTo>
                  <a:pt x="14418" y="20995"/>
                  <a:pt x="14460" y="20981"/>
                  <a:pt x="14493" y="20964"/>
                </a:cubicBezTo>
                <a:cubicBezTo>
                  <a:pt x="14526" y="20946"/>
                  <a:pt x="14563" y="20933"/>
                  <a:pt x="14576" y="20933"/>
                </a:cubicBezTo>
                <a:cubicBezTo>
                  <a:pt x="14589" y="20933"/>
                  <a:pt x="14623" y="20920"/>
                  <a:pt x="14652" y="20906"/>
                </a:cubicBezTo>
                <a:cubicBezTo>
                  <a:pt x="14681" y="20891"/>
                  <a:pt x="14751" y="20862"/>
                  <a:pt x="14808" y="20840"/>
                </a:cubicBezTo>
                <a:cubicBezTo>
                  <a:pt x="14932" y="20795"/>
                  <a:pt x="14972" y="20778"/>
                  <a:pt x="15256" y="20651"/>
                </a:cubicBezTo>
                <a:cubicBezTo>
                  <a:pt x="15503" y="20541"/>
                  <a:pt x="15728" y="20430"/>
                  <a:pt x="15913" y="20328"/>
                </a:cubicBezTo>
                <a:cubicBezTo>
                  <a:pt x="15981" y="20290"/>
                  <a:pt x="16066" y="20245"/>
                  <a:pt x="16100" y="20227"/>
                </a:cubicBezTo>
                <a:cubicBezTo>
                  <a:pt x="16135" y="20210"/>
                  <a:pt x="16216" y="20160"/>
                  <a:pt x="16282" y="20117"/>
                </a:cubicBezTo>
                <a:cubicBezTo>
                  <a:pt x="16347" y="20073"/>
                  <a:pt x="16407" y="20037"/>
                  <a:pt x="16416" y="20037"/>
                </a:cubicBezTo>
                <a:cubicBezTo>
                  <a:pt x="16425" y="20037"/>
                  <a:pt x="16465" y="20014"/>
                  <a:pt x="16506" y="19987"/>
                </a:cubicBezTo>
                <a:cubicBezTo>
                  <a:pt x="16546" y="19960"/>
                  <a:pt x="16659" y="19886"/>
                  <a:pt x="16757" y="19822"/>
                </a:cubicBezTo>
                <a:cubicBezTo>
                  <a:pt x="17325" y="19450"/>
                  <a:pt x="17884" y="18993"/>
                  <a:pt x="18391" y="18486"/>
                </a:cubicBezTo>
                <a:cubicBezTo>
                  <a:pt x="18822" y="18056"/>
                  <a:pt x="18951" y="17914"/>
                  <a:pt x="19168" y="17638"/>
                </a:cubicBezTo>
                <a:cubicBezTo>
                  <a:pt x="19200" y="17597"/>
                  <a:pt x="19240" y="17550"/>
                  <a:pt x="19258" y="17532"/>
                </a:cubicBezTo>
                <a:cubicBezTo>
                  <a:pt x="19275" y="17514"/>
                  <a:pt x="19331" y="17442"/>
                  <a:pt x="19383" y="17371"/>
                </a:cubicBezTo>
                <a:cubicBezTo>
                  <a:pt x="19434" y="17300"/>
                  <a:pt x="19524" y="17180"/>
                  <a:pt x="19582" y="17103"/>
                </a:cubicBezTo>
                <a:cubicBezTo>
                  <a:pt x="19699" y="16949"/>
                  <a:pt x="19976" y="16526"/>
                  <a:pt x="20097" y="16317"/>
                </a:cubicBezTo>
                <a:cubicBezTo>
                  <a:pt x="20110" y="16294"/>
                  <a:pt x="20144" y="16238"/>
                  <a:pt x="20172" y="16192"/>
                </a:cubicBezTo>
                <a:cubicBezTo>
                  <a:pt x="20237" y="16086"/>
                  <a:pt x="20611" y="15348"/>
                  <a:pt x="20662" y="15223"/>
                </a:cubicBezTo>
                <a:cubicBezTo>
                  <a:pt x="20746" y="15020"/>
                  <a:pt x="20781" y="14939"/>
                  <a:pt x="20811" y="14886"/>
                </a:cubicBezTo>
                <a:cubicBezTo>
                  <a:pt x="20827" y="14856"/>
                  <a:pt x="20841" y="14817"/>
                  <a:pt x="20841" y="14799"/>
                </a:cubicBezTo>
                <a:cubicBezTo>
                  <a:pt x="20841" y="14782"/>
                  <a:pt x="20857" y="14736"/>
                  <a:pt x="20876" y="14698"/>
                </a:cubicBezTo>
                <a:cubicBezTo>
                  <a:pt x="20927" y="14595"/>
                  <a:pt x="20929" y="14590"/>
                  <a:pt x="21027" y="14285"/>
                </a:cubicBezTo>
                <a:cubicBezTo>
                  <a:pt x="21077" y="14130"/>
                  <a:pt x="21125" y="13985"/>
                  <a:pt x="21134" y="13962"/>
                </a:cubicBezTo>
                <a:cubicBezTo>
                  <a:pt x="21171" y="13872"/>
                  <a:pt x="21300" y="13371"/>
                  <a:pt x="21300" y="13320"/>
                </a:cubicBezTo>
                <a:cubicBezTo>
                  <a:pt x="21300" y="13291"/>
                  <a:pt x="21308" y="13261"/>
                  <a:pt x="21318" y="13255"/>
                </a:cubicBezTo>
                <a:cubicBezTo>
                  <a:pt x="21328" y="13249"/>
                  <a:pt x="21342" y="13199"/>
                  <a:pt x="21350" y="13144"/>
                </a:cubicBezTo>
                <a:cubicBezTo>
                  <a:pt x="21358" y="13090"/>
                  <a:pt x="21373" y="13021"/>
                  <a:pt x="21384" y="12993"/>
                </a:cubicBezTo>
                <a:cubicBezTo>
                  <a:pt x="21394" y="12964"/>
                  <a:pt x="21412" y="12871"/>
                  <a:pt x="21424" y="12785"/>
                </a:cubicBezTo>
                <a:cubicBezTo>
                  <a:pt x="21436" y="12699"/>
                  <a:pt x="21459" y="12549"/>
                  <a:pt x="21476" y="12451"/>
                </a:cubicBezTo>
                <a:cubicBezTo>
                  <a:pt x="21493" y="12354"/>
                  <a:pt x="21523" y="12110"/>
                  <a:pt x="21544" y="11909"/>
                </a:cubicBezTo>
                <a:cubicBezTo>
                  <a:pt x="21570" y="11654"/>
                  <a:pt x="21583" y="11230"/>
                  <a:pt x="21583" y="10806"/>
                </a:cubicBezTo>
                <a:cubicBezTo>
                  <a:pt x="21583" y="10382"/>
                  <a:pt x="21570" y="9958"/>
                  <a:pt x="21544" y="9700"/>
                </a:cubicBezTo>
                <a:cubicBezTo>
                  <a:pt x="21507" y="9330"/>
                  <a:pt x="21459" y="8990"/>
                  <a:pt x="21440" y="8958"/>
                </a:cubicBezTo>
                <a:cubicBezTo>
                  <a:pt x="21435" y="8948"/>
                  <a:pt x="21423" y="8880"/>
                  <a:pt x="21416" y="8808"/>
                </a:cubicBezTo>
                <a:cubicBezTo>
                  <a:pt x="21404" y="8690"/>
                  <a:pt x="21376" y="8558"/>
                  <a:pt x="21321" y="8346"/>
                </a:cubicBezTo>
                <a:cubicBezTo>
                  <a:pt x="21310" y="8306"/>
                  <a:pt x="21272" y="8156"/>
                  <a:pt x="21236" y="8013"/>
                </a:cubicBezTo>
                <a:cubicBezTo>
                  <a:pt x="21164" y="7730"/>
                  <a:pt x="21023" y="7271"/>
                  <a:pt x="20975" y="7166"/>
                </a:cubicBezTo>
                <a:cubicBezTo>
                  <a:pt x="20959" y="7129"/>
                  <a:pt x="20945" y="7089"/>
                  <a:pt x="20945" y="7077"/>
                </a:cubicBezTo>
                <a:cubicBezTo>
                  <a:pt x="20945" y="7053"/>
                  <a:pt x="20938" y="7035"/>
                  <a:pt x="20876" y="6912"/>
                </a:cubicBezTo>
                <a:cubicBezTo>
                  <a:pt x="20857" y="6873"/>
                  <a:pt x="20841" y="6828"/>
                  <a:pt x="20841" y="6810"/>
                </a:cubicBezTo>
                <a:cubicBezTo>
                  <a:pt x="20841" y="6793"/>
                  <a:pt x="20828" y="6754"/>
                  <a:pt x="20811" y="6724"/>
                </a:cubicBezTo>
                <a:cubicBezTo>
                  <a:pt x="20795" y="6694"/>
                  <a:pt x="20767" y="6636"/>
                  <a:pt x="20750" y="6596"/>
                </a:cubicBezTo>
                <a:cubicBezTo>
                  <a:pt x="20618" y="6284"/>
                  <a:pt x="20566" y="6170"/>
                  <a:pt x="20418" y="5876"/>
                </a:cubicBezTo>
                <a:cubicBezTo>
                  <a:pt x="20325" y="5693"/>
                  <a:pt x="20224" y="5504"/>
                  <a:pt x="20191" y="5456"/>
                </a:cubicBezTo>
                <a:cubicBezTo>
                  <a:pt x="20159" y="5408"/>
                  <a:pt x="20125" y="5351"/>
                  <a:pt x="20116" y="5331"/>
                </a:cubicBezTo>
                <a:cubicBezTo>
                  <a:pt x="20108" y="5310"/>
                  <a:pt x="20069" y="5238"/>
                  <a:pt x="20029" y="5172"/>
                </a:cubicBezTo>
                <a:cubicBezTo>
                  <a:pt x="19989" y="5105"/>
                  <a:pt x="19946" y="5035"/>
                  <a:pt x="19934" y="5016"/>
                </a:cubicBezTo>
                <a:cubicBezTo>
                  <a:pt x="19819" y="4822"/>
                  <a:pt x="19326" y="4142"/>
                  <a:pt x="19162" y="3951"/>
                </a:cubicBezTo>
                <a:cubicBezTo>
                  <a:pt x="18640" y="3339"/>
                  <a:pt x="18195" y="2890"/>
                  <a:pt x="17778" y="2552"/>
                </a:cubicBezTo>
                <a:cubicBezTo>
                  <a:pt x="17704" y="2492"/>
                  <a:pt x="17633" y="2431"/>
                  <a:pt x="17622" y="2418"/>
                </a:cubicBezTo>
                <a:cubicBezTo>
                  <a:pt x="17602" y="2394"/>
                  <a:pt x="17210" y="2098"/>
                  <a:pt x="16934" y="1899"/>
                </a:cubicBezTo>
                <a:cubicBezTo>
                  <a:pt x="16865" y="1849"/>
                  <a:pt x="16763" y="1781"/>
                  <a:pt x="16708" y="1748"/>
                </a:cubicBezTo>
                <a:cubicBezTo>
                  <a:pt x="16653" y="1715"/>
                  <a:pt x="16592" y="1679"/>
                  <a:pt x="16573" y="1667"/>
                </a:cubicBezTo>
                <a:cubicBezTo>
                  <a:pt x="16553" y="1656"/>
                  <a:pt x="16481" y="1609"/>
                  <a:pt x="16413" y="1565"/>
                </a:cubicBezTo>
                <a:cubicBezTo>
                  <a:pt x="16061" y="1337"/>
                  <a:pt x="15372" y="989"/>
                  <a:pt x="14881" y="792"/>
                </a:cubicBezTo>
                <a:cubicBezTo>
                  <a:pt x="14806" y="762"/>
                  <a:pt x="14727" y="730"/>
                  <a:pt x="14704" y="719"/>
                </a:cubicBezTo>
                <a:cubicBezTo>
                  <a:pt x="14590" y="669"/>
                  <a:pt x="14025" y="481"/>
                  <a:pt x="13767" y="407"/>
                </a:cubicBezTo>
                <a:cubicBezTo>
                  <a:pt x="13380" y="298"/>
                  <a:pt x="13173" y="249"/>
                  <a:pt x="12834" y="186"/>
                </a:cubicBezTo>
                <a:cubicBezTo>
                  <a:pt x="12122" y="55"/>
                  <a:pt x="11519" y="0"/>
                  <a:pt x="10797" y="0"/>
                </a:cubicBezTo>
                <a:close/>
              </a:path>
            </a:pathLst>
          </a:custGeom>
          <a:ln w="12700">
            <a:miter lim="400000"/>
          </a:ln>
        </p:spPr>
      </p:pic>
      <p:sp>
        <p:nvSpPr>
          <p:cNvPr id="12" name="Line Callout 1 11">
            <a:extLst>
              <a:ext uri="{FF2B5EF4-FFF2-40B4-BE49-F238E27FC236}">
                <a16:creationId xmlns:a16="http://schemas.microsoft.com/office/drawing/2014/main" id="{9E1B90F7-25F9-874A-8726-045C390A5DA5}"/>
              </a:ext>
            </a:extLst>
          </p:cNvPr>
          <p:cNvSpPr/>
          <p:nvPr/>
        </p:nvSpPr>
        <p:spPr>
          <a:xfrm>
            <a:off x="8531602" y="5079785"/>
            <a:ext cx="1201334" cy="949055"/>
          </a:xfrm>
          <a:prstGeom prst="borderCallout1">
            <a:avLst>
              <a:gd name="adj1" fmla="val -2752"/>
              <a:gd name="adj2" fmla="val -429451"/>
              <a:gd name="adj3" fmla="val 2324"/>
              <a:gd name="adj4" fmla="val 1332"/>
            </a:avLst>
          </a:prstGeom>
          <a:noFill/>
          <a:ln w="6985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Tree>
    <p:extLst>
      <p:ext uri="{BB962C8B-B14F-4D97-AF65-F5344CB8AC3E}">
        <p14:creationId xmlns:p14="http://schemas.microsoft.com/office/powerpoint/2010/main" val="2929135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0F7E6B38-71A0-8D4E-A43A-D07A58D47109}"/>
              </a:ext>
            </a:extLst>
          </p:cNvPr>
          <p:cNvPicPr>
            <a:picLocks/>
          </p:cNvPicPr>
          <p:nvPr/>
        </p:nvPicPr>
        <p:blipFill>
          <a:blip r:embed="rId2">
            <a:alphaModFix amt="75000"/>
          </a:blip>
          <a:srcRect b="7025"/>
          <a:stretch>
            <a:fillRect/>
          </a:stretch>
        </p:blipFill>
        <p:spPr>
          <a:xfrm rot="16200000">
            <a:off x="1578872" y="-2947385"/>
            <a:ext cx="8806433" cy="13108370"/>
          </a:xfrm>
          <a:prstGeom prst="rect">
            <a:avLst/>
          </a:prstGeom>
          <a:ln w="12700">
            <a:miter lim="400000"/>
          </a:ln>
        </p:spPr>
      </p:pic>
      <p:grpSp>
        <p:nvGrpSpPr>
          <p:cNvPr id="13" name="Group 12">
            <a:extLst>
              <a:ext uri="{FF2B5EF4-FFF2-40B4-BE49-F238E27FC236}">
                <a16:creationId xmlns:a16="http://schemas.microsoft.com/office/drawing/2014/main" id="{5E2B7585-7BE3-6642-ABAA-018129D3B2C9}"/>
              </a:ext>
            </a:extLst>
          </p:cNvPr>
          <p:cNvGrpSpPr/>
          <p:nvPr/>
        </p:nvGrpSpPr>
        <p:grpSpPr>
          <a:xfrm>
            <a:off x="47739" y="2586578"/>
            <a:ext cx="5795121" cy="2014277"/>
            <a:chOff x="95480" y="5173156"/>
            <a:chExt cx="11461520" cy="4028554"/>
          </a:xfrm>
        </p:grpSpPr>
        <p:grpSp>
          <p:nvGrpSpPr>
            <p:cNvPr id="7" name="Group 6">
              <a:extLst>
                <a:ext uri="{FF2B5EF4-FFF2-40B4-BE49-F238E27FC236}">
                  <a16:creationId xmlns:a16="http://schemas.microsoft.com/office/drawing/2014/main" id="{B94B1570-07D1-224A-B60F-53DA6F815B82}"/>
                </a:ext>
              </a:extLst>
            </p:cNvPr>
            <p:cNvGrpSpPr/>
            <p:nvPr/>
          </p:nvGrpSpPr>
          <p:grpSpPr>
            <a:xfrm>
              <a:off x="95480" y="5173156"/>
              <a:ext cx="11461520" cy="4028554"/>
              <a:chOff x="95480" y="5173156"/>
              <a:chExt cx="11461520" cy="4028554"/>
            </a:xfrm>
          </p:grpSpPr>
          <p:pic>
            <p:nvPicPr>
              <p:cNvPr id="4" name="Picture 3" descr="A screen shot of a building&#10;&#10;Description automatically generated">
                <a:extLst>
                  <a:ext uri="{FF2B5EF4-FFF2-40B4-BE49-F238E27FC236}">
                    <a16:creationId xmlns:a16="http://schemas.microsoft.com/office/drawing/2014/main" id="{3DD740C8-ABDF-7049-A48F-D720CAE80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80" y="5173156"/>
                <a:ext cx="11461520" cy="4028554"/>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8A97459F-A136-AA44-AD8C-9372B47D8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108" y="6190343"/>
                <a:ext cx="2059892" cy="2757714"/>
              </a:xfrm>
              <a:prstGeom prst="rect">
                <a:avLst/>
              </a:prstGeom>
            </p:spPr>
          </p:pic>
        </p:grpSp>
        <p:pic>
          <p:nvPicPr>
            <p:cNvPr id="12" name="Picture 11" descr="A picture containing drawing&#10;&#10;Description automatically generated">
              <a:extLst>
                <a:ext uri="{FF2B5EF4-FFF2-40B4-BE49-F238E27FC236}">
                  <a16:creationId xmlns:a16="http://schemas.microsoft.com/office/drawing/2014/main" id="{6A4DBD08-BDF1-1145-A83A-AF62F6ED4D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108" y="6190343"/>
              <a:ext cx="2059892" cy="2757714"/>
            </a:xfrm>
            <a:prstGeom prst="rect">
              <a:avLst/>
            </a:prstGeom>
          </p:spPr>
        </p:pic>
      </p:grpSp>
      <p:sp>
        <p:nvSpPr>
          <p:cNvPr id="5" name="Barometers can predict weather forecasts and are included is some packed sledges.…">
            <a:extLst>
              <a:ext uri="{FF2B5EF4-FFF2-40B4-BE49-F238E27FC236}">
                <a16:creationId xmlns:a16="http://schemas.microsoft.com/office/drawing/2014/main" id="{8C147F6E-98F5-A245-9E2A-DF4D95019C43}"/>
              </a:ext>
            </a:extLst>
          </p:cNvPr>
          <p:cNvSpPr txBox="1"/>
          <p:nvPr/>
        </p:nvSpPr>
        <p:spPr>
          <a:xfrm>
            <a:off x="2442919" y="315405"/>
            <a:ext cx="7078339" cy="2014277"/>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a:lnSpc>
                <a:spcPct val="120000"/>
              </a:lnSpc>
              <a:defRPr>
                <a:solidFill>
                  <a:srgbClr val="3F3631"/>
                </a:solidFill>
                <a:latin typeface="Baskerville SemiBold"/>
                <a:ea typeface="Baskerville SemiBold"/>
                <a:cs typeface="Baskerville SemiBold"/>
                <a:sym typeface="Baskerville SemiBold"/>
              </a:defRPr>
            </a:pPr>
            <a:r>
              <a:rPr lang="en-US" sz="3200" dirty="0"/>
              <a:t>YOU COLLECT A SPECIMEN AUTOMATICALLY WHEN YOU USE A TENT/SHELTER.</a:t>
            </a:r>
          </a:p>
        </p:txBody>
      </p:sp>
      <p:sp>
        <p:nvSpPr>
          <p:cNvPr id="8" name="Barometers can predict weather forecasts and are included is some packed sledges.…">
            <a:extLst>
              <a:ext uri="{FF2B5EF4-FFF2-40B4-BE49-F238E27FC236}">
                <a16:creationId xmlns:a16="http://schemas.microsoft.com/office/drawing/2014/main" id="{509BB4CD-2C06-6342-BE89-D97C5354E9B7}"/>
              </a:ext>
            </a:extLst>
          </p:cNvPr>
          <p:cNvSpPr txBox="1"/>
          <p:nvPr/>
        </p:nvSpPr>
        <p:spPr>
          <a:xfrm>
            <a:off x="2442919" y="5230390"/>
            <a:ext cx="4745281" cy="1312205"/>
          </a:xfrm>
          <a:prstGeom prst="rect">
            <a:avLst/>
          </a:prstGeom>
          <a:solidFill>
            <a:schemeClr val="bg1"/>
          </a:solidFill>
          <a:ln w="76200">
            <a:solidFill>
              <a:srgbClr val="00B0F0"/>
            </a:solidFill>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a:lnSpc>
                <a:spcPct val="120000"/>
              </a:lnSpc>
              <a:defRPr>
                <a:solidFill>
                  <a:srgbClr val="3F3631"/>
                </a:solidFill>
                <a:latin typeface="Baskerville SemiBold"/>
                <a:ea typeface="Baskerville SemiBold"/>
                <a:cs typeface="Baskerville SemiBold"/>
                <a:sym typeface="Baskerville SemiBold"/>
              </a:defRPr>
            </a:pPr>
            <a:r>
              <a:rPr lang="en-US" sz="2400" dirty="0">
                <a:solidFill>
                  <a:srgbClr val="00B0F0"/>
                </a:solidFill>
              </a:rPr>
              <a:t>YOU </a:t>
            </a:r>
            <a:r>
              <a:rPr lang="en-US" sz="2400" u="sng" dirty="0">
                <a:solidFill>
                  <a:srgbClr val="00B0F0"/>
                </a:solidFill>
              </a:rPr>
              <a:t>AUTOMATICALLY</a:t>
            </a:r>
            <a:r>
              <a:rPr lang="en-US" sz="2400" dirty="0">
                <a:solidFill>
                  <a:srgbClr val="00B0F0"/>
                </a:solidFill>
              </a:rPr>
              <a:t> COLLECT A SPECIMEN</a:t>
            </a:r>
          </a:p>
        </p:txBody>
      </p:sp>
      <p:sp>
        <p:nvSpPr>
          <p:cNvPr id="9" name="Barometers can predict weather forecasts and are included is some packed sledges.…">
            <a:extLst>
              <a:ext uri="{FF2B5EF4-FFF2-40B4-BE49-F238E27FC236}">
                <a16:creationId xmlns:a16="http://schemas.microsoft.com/office/drawing/2014/main" id="{C16E6D26-3651-E645-8ED0-CFD0F494E4BB}"/>
              </a:ext>
            </a:extLst>
          </p:cNvPr>
          <p:cNvSpPr txBox="1"/>
          <p:nvPr/>
        </p:nvSpPr>
        <p:spPr>
          <a:xfrm>
            <a:off x="7063460" y="2397554"/>
            <a:ext cx="3691181" cy="2348614"/>
          </a:xfrm>
          <a:prstGeom prst="rect">
            <a:avLst/>
          </a:prstGeom>
          <a:solidFill>
            <a:schemeClr val="bg1"/>
          </a:solidFill>
          <a:ln w="76200">
            <a:solidFill>
              <a:srgbClr val="37ED5E"/>
            </a:solidFill>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a:lnSpc>
                <a:spcPct val="120000"/>
              </a:lnSpc>
              <a:defRPr>
                <a:solidFill>
                  <a:srgbClr val="3F3631"/>
                </a:solidFill>
                <a:latin typeface="Baskerville SemiBold"/>
                <a:ea typeface="Baskerville SemiBold"/>
                <a:cs typeface="Baskerville SemiBold"/>
                <a:sym typeface="Baskerville SemiBold"/>
              </a:defRPr>
            </a:pPr>
            <a:r>
              <a:rPr lang="en-US" sz="2400" dirty="0">
                <a:solidFill>
                  <a:srgbClr val="37ED5E"/>
                </a:solidFill>
              </a:rPr>
              <a:t>(YOU TYPE) </a:t>
            </a:r>
          </a:p>
          <a:p>
            <a:pPr algn="ctr">
              <a:lnSpc>
                <a:spcPct val="120000"/>
              </a:lnSpc>
              <a:defRPr>
                <a:solidFill>
                  <a:srgbClr val="3F3631"/>
                </a:solidFill>
                <a:latin typeface="Baskerville SemiBold"/>
                <a:ea typeface="Baskerville SemiBold"/>
                <a:cs typeface="Baskerville SemiBold"/>
                <a:sym typeface="Baskerville SemiBold"/>
              </a:defRPr>
            </a:pPr>
            <a:r>
              <a:rPr lang="en-US" sz="2400" dirty="0">
                <a:solidFill>
                  <a:srgbClr val="37ED5E"/>
                </a:solidFill>
              </a:rPr>
              <a:t>YOU BEGIN COLLECTING SPECIMENS – YOU USE A TENT/SHELTER</a:t>
            </a:r>
          </a:p>
        </p:txBody>
      </p:sp>
      <p:sp>
        <p:nvSpPr>
          <p:cNvPr id="10" name="Line Callout 1 9">
            <a:extLst>
              <a:ext uri="{FF2B5EF4-FFF2-40B4-BE49-F238E27FC236}">
                <a16:creationId xmlns:a16="http://schemas.microsoft.com/office/drawing/2014/main" id="{8B0DE130-9EC8-3348-B069-B55C8B972DFE}"/>
              </a:ext>
            </a:extLst>
          </p:cNvPr>
          <p:cNvSpPr/>
          <p:nvPr/>
        </p:nvSpPr>
        <p:spPr>
          <a:xfrm>
            <a:off x="5257800" y="3337031"/>
            <a:ext cx="453711" cy="297517"/>
          </a:xfrm>
          <a:prstGeom prst="borderCallout1">
            <a:avLst>
              <a:gd name="adj1" fmla="val 25386"/>
              <a:gd name="adj2" fmla="val 384892"/>
              <a:gd name="adj3" fmla="val 48495"/>
              <a:gd name="adj4" fmla="val 96692"/>
            </a:avLst>
          </a:prstGeom>
          <a:noFill/>
          <a:ln w="76200" cap="flat">
            <a:solidFill>
              <a:srgbClr val="37ED5E"/>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
        <p:nvSpPr>
          <p:cNvPr id="11" name="Line Callout 1 10">
            <a:extLst>
              <a:ext uri="{FF2B5EF4-FFF2-40B4-BE49-F238E27FC236}">
                <a16:creationId xmlns:a16="http://schemas.microsoft.com/office/drawing/2014/main" id="{ADD5D4F8-E15A-9F40-8A9F-0675CA555C81}"/>
              </a:ext>
            </a:extLst>
          </p:cNvPr>
          <p:cNvSpPr/>
          <p:nvPr/>
        </p:nvSpPr>
        <p:spPr>
          <a:xfrm>
            <a:off x="5270888" y="3950086"/>
            <a:ext cx="453711" cy="297517"/>
          </a:xfrm>
          <a:prstGeom prst="borderCallout1">
            <a:avLst>
              <a:gd name="adj1" fmla="val 418998"/>
              <a:gd name="adj2" fmla="val -23925"/>
              <a:gd name="adj3" fmla="val 108754"/>
              <a:gd name="adj4" fmla="val 57134"/>
            </a:avLst>
          </a:prstGeom>
          <a:noFill/>
          <a:ln w="76200" cap="flat">
            <a:solidFill>
              <a:srgbClr val="00B0F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Tree>
    <p:extLst>
      <p:ext uri="{BB962C8B-B14F-4D97-AF65-F5344CB8AC3E}">
        <p14:creationId xmlns:p14="http://schemas.microsoft.com/office/powerpoint/2010/main" val="2787704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 descr="Image"/>
          <p:cNvPicPr>
            <a:picLocks/>
          </p:cNvPicPr>
          <p:nvPr/>
        </p:nvPicPr>
        <p:blipFill>
          <a:blip r:embed="rId2">
            <a:alphaModFix amt="75000"/>
          </a:blip>
          <a:srcRect b="7025"/>
          <a:stretch>
            <a:fillRect/>
          </a:stretch>
        </p:blipFill>
        <p:spPr>
          <a:xfrm rot="16200000">
            <a:off x="1436140" y="-2859137"/>
            <a:ext cx="8806433" cy="13108369"/>
          </a:xfrm>
          <a:prstGeom prst="rect">
            <a:avLst/>
          </a:prstGeom>
          <a:ln w="12700">
            <a:miter lim="400000"/>
          </a:ln>
        </p:spPr>
      </p:pic>
      <p:sp>
        <p:nvSpPr>
          <p:cNvPr id="373" name="This is your Packed Sledge"/>
          <p:cNvSpPr txBox="1"/>
          <p:nvPr/>
        </p:nvSpPr>
        <p:spPr>
          <a:xfrm>
            <a:off x="1359077" y="2706126"/>
            <a:ext cx="8960558" cy="1101240"/>
          </a:xfrm>
          <a:prstGeom prst="rect">
            <a:avLst/>
          </a:prstGeom>
          <a:ln w="12700">
            <a:miter lim="400000"/>
          </a:ln>
          <a:effectLst>
            <a:outerShdw blurRad="38100" dist="25400" dir="5400000" rotWithShape="0">
              <a:srgbClr val="000000">
                <a:alpha val="22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9000">
                <a:solidFill>
                  <a:srgbClr val="3F3631"/>
                </a:solidFill>
                <a:latin typeface="Baskerville SemiBold"/>
                <a:ea typeface="Baskerville SemiBold"/>
                <a:cs typeface="Baskerville SemiBold"/>
                <a:sym typeface="Baskerville SemiBold"/>
              </a:defRPr>
            </a:lvl1pPr>
          </a:lstStyle>
          <a:p>
            <a:pPr algn="ctr"/>
            <a:r>
              <a:rPr lang="en-US" sz="7500" dirty="0"/>
              <a:t>Barometers</a:t>
            </a:r>
            <a:endParaRPr sz="7500" dirty="0"/>
          </a:p>
        </p:txBody>
      </p:sp>
    </p:spTree>
    <p:extLst>
      <p:ext uri="{BB962C8B-B14F-4D97-AF65-F5344CB8AC3E}">
        <p14:creationId xmlns:p14="http://schemas.microsoft.com/office/powerpoint/2010/main" val="4194379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 name="Image" descr="Image"/>
          <p:cNvPicPr>
            <a:picLocks/>
          </p:cNvPicPr>
          <p:nvPr/>
        </p:nvPicPr>
        <p:blipFill>
          <a:blip r:embed="rId3">
            <a:alphaModFix amt="75000"/>
          </a:blip>
          <a:srcRect b="7025"/>
          <a:stretch>
            <a:fillRect/>
          </a:stretch>
        </p:blipFill>
        <p:spPr>
          <a:xfrm rot="16200000">
            <a:off x="1692784" y="-3125185"/>
            <a:ext cx="8806433" cy="13108369"/>
          </a:xfrm>
          <a:prstGeom prst="rect">
            <a:avLst/>
          </a:prstGeom>
          <a:ln w="12700">
            <a:miter lim="400000"/>
          </a:ln>
        </p:spPr>
      </p:pic>
      <p:sp>
        <p:nvSpPr>
          <p:cNvPr id="773" name="Barometers can predict weather forecasts and are included is some packed sledges.…"/>
          <p:cNvSpPr txBox="1"/>
          <p:nvPr/>
        </p:nvSpPr>
        <p:spPr>
          <a:xfrm>
            <a:off x="3093582" y="405990"/>
            <a:ext cx="7078339" cy="1312205"/>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a:lnSpc>
                <a:spcPct val="120000"/>
              </a:lnSpc>
              <a:defRPr>
                <a:solidFill>
                  <a:srgbClr val="3F3631"/>
                </a:solidFill>
                <a:latin typeface="Baskerville SemiBold"/>
                <a:ea typeface="Baskerville SemiBold"/>
                <a:cs typeface="Baskerville SemiBold"/>
                <a:sym typeface="Baskerville SemiBold"/>
              </a:defRPr>
            </a:pPr>
            <a:r>
              <a:rPr lang="en-US" sz="2400" dirty="0"/>
              <a:t>YOU MAY ONLY USE A BAROMETER on weeks 5, 10, and 15</a:t>
            </a:r>
          </a:p>
          <a:p>
            <a:pPr algn="ctr">
              <a:lnSpc>
                <a:spcPct val="120000"/>
              </a:lnSpc>
              <a:defRPr>
                <a:solidFill>
                  <a:srgbClr val="3F3631"/>
                </a:solidFill>
                <a:latin typeface="Baskerville SemiBold"/>
                <a:ea typeface="Baskerville SemiBold"/>
                <a:cs typeface="Baskerville SemiBold"/>
                <a:sym typeface="Baskerville SemiBold"/>
              </a:defRPr>
            </a:pPr>
            <a:r>
              <a:rPr lang="en-US" sz="2400" dirty="0"/>
              <a:t>Marked with a striped cell.</a:t>
            </a:r>
          </a:p>
        </p:txBody>
      </p:sp>
      <p:pic>
        <p:nvPicPr>
          <p:cNvPr id="774" name="EA_barometer_card.pdf" descr="EA_barometer_card.pdf"/>
          <p:cNvPicPr>
            <a:picLocks noChangeAspect="1"/>
          </p:cNvPicPr>
          <p:nvPr/>
        </p:nvPicPr>
        <p:blipFill>
          <a:blip r:embed="rId4"/>
          <a:stretch>
            <a:fillRect/>
          </a:stretch>
        </p:blipFill>
        <p:spPr>
          <a:xfrm>
            <a:off x="473529" y="472406"/>
            <a:ext cx="2462655" cy="1781702"/>
          </a:xfrm>
          <a:prstGeom prst="rect">
            <a:avLst/>
          </a:prstGeom>
          <a:ln w="12700">
            <a:miter lim="400000"/>
          </a:ln>
          <a:effectLst>
            <a:outerShdw blurRad="152400" dist="38657" dir="5400000" rotWithShape="0">
              <a:srgbClr val="000000">
                <a:alpha val="40013"/>
              </a:srgbClr>
            </a:outerShdw>
          </a:effectLst>
        </p:spPr>
      </p:pic>
      <p:pic>
        <p:nvPicPr>
          <p:cNvPr id="5" name="Picture 4">
            <a:extLst>
              <a:ext uri="{FF2B5EF4-FFF2-40B4-BE49-F238E27FC236}">
                <a16:creationId xmlns:a16="http://schemas.microsoft.com/office/drawing/2014/main" id="{F49EEBE3-4F1F-794C-9ADC-4E099FEFF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2686" y="2002435"/>
            <a:ext cx="1515015" cy="606006"/>
          </a:xfrm>
          <a:prstGeom prst="rect">
            <a:avLst/>
          </a:prstGeom>
        </p:spPr>
      </p:pic>
      <p:sp>
        <p:nvSpPr>
          <p:cNvPr id="11" name="Barometers can predict weather forecasts and are included is some packed sledges.…">
            <a:extLst>
              <a:ext uri="{FF2B5EF4-FFF2-40B4-BE49-F238E27FC236}">
                <a16:creationId xmlns:a16="http://schemas.microsoft.com/office/drawing/2014/main" id="{5CD6230D-B2E5-9C4A-AD2A-8466003A90D2}"/>
              </a:ext>
            </a:extLst>
          </p:cNvPr>
          <p:cNvSpPr txBox="1"/>
          <p:nvPr/>
        </p:nvSpPr>
        <p:spPr>
          <a:xfrm>
            <a:off x="2735721" y="5168352"/>
            <a:ext cx="7088945" cy="168964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20000"/>
              </a:lnSpc>
              <a:defRPr>
                <a:solidFill>
                  <a:srgbClr val="3F3631"/>
                </a:solidFill>
                <a:latin typeface="Baskerville SemiBold"/>
                <a:ea typeface="Baskerville SemiBold"/>
                <a:cs typeface="Baskerville SemiBold"/>
                <a:sym typeface="Baskerville SemiBold"/>
              </a:defRPr>
            </a:pPr>
            <a:r>
              <a:rPr lang="en-US" sz="2000" dirty="0">
                <a:solidFill>
                  <a:srgbClr val="FF0000"/>
                </a:solidFill>
              </a:rPr>
              <a:t>MUST TELL A PROVISIONER YOU HAVE TRADED A BAROMETER FOR THE WEATHER FORECAST:</a:t>
            </a:r>
          </a:p>
          <a:p>
            <a:pPr>
              <a:lnSpc>
                <a:spcPct val="120000"/>
              </a:lnSpc>
              <a:defRPr>
                <a:solidFill>
                  <a:srgbClr val="3F3631"/>
                </a:solidFill>
                <a:latin typeface="Baskerville SemiBold"/>
                <a:ea typeface="Baskerville SemiBold"/>
                <a:cs typeface="Baskerville SemiBold"/>
                <a:sym typeface="Baskerville SemiBold"/>
              </a:defRPr>
            </a:pPr>
            <a:r>
              <a:rPr lang="en-US" sz="2400" dirty="0">
                <a:solidFill>
                  <a:srgbClr val="FF0000"/>
                </a:solidFill>
              </a:rPr>
              <a:t>You will be sent the weather forecast in the Zoom chat by a provisioner.</a:t>
            </a:r>
          </a:p>
        </p:txBody>
      </p:sp>
      <p:grpSp>
        <p:nvGrpSpPr>
          <p:cNvPr id="2" name="Group 1">
            <a:extLst>
              <a:ext uri="{FF2B5EF4-FFF2-40B4-BE49-F238E27FC236}">
                <a16:creationId xmlns:a16="http://schemas.microsoft.com/office/drawing/2014/main" id="{DD8C8EB9-4AB1-6F4B-B176-DC9C54F125AB}"/>
              </a:ext>
            </a:extLst>
          </p:cNvPr>
          <p:cNvGrpSpPr/>
          <p:nvPr/>
        </p:nvGrpSpPr>
        <p:grpSpPr>
          <a:xfrm>
            <a:off x="1081394" y="2833716"/>
            <a:ext cx="9548505" cy="2235708"/>
            <a:chOff x="2162788" y="5667432"/>
            <a:chExt cx="19097009" cy="4468104"/>
          </a:xfrm>
        </p:grpSpPr>
        <p:pic>
          <p:nvPicPr>
            <p:cNvPr id="7" name="Picture 6" descr="A screen shot of a building&#10;&#10;Description automatically generated">
              <a:extLst>
                <a:ext uri="{FF2B5EF4-FFF2-40B4-BE49-F238E27FC236}">
                  <a16:creationId xmlns:a16="http://schemas.microsoft.com/office/drawing/2014/main" id="{8B8457BA-4B1E-244A-AE49-051918326C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2788" y="5667432"/>
              <a:ext cx="19097009" cy="4468104"/>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5C02CC96-10BE-5F41-9ED0-5176243D65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0334" y="6760029"/>
              <a:ext cx="2329638" cy="3167742"/>
            </a:xfrm>
            <a:prstGeom prst="rect">
              <a:avLst/>
            </a:prstGeom>
          </p:spPr>
        </p:pic>
      </p:grpSp>
      <p:cxnSp>
        <p:nvCxnSpPr>
          <p:cNvPr id="9" name="Straight Arrow Connector 8">
            <a:extLst>
              <a:ext uri="{FF2B5EF4-FFF2-40B4-BE49-F238E27FC236}">
                <a16:creationId xmlns:a16="http://schemas.microsoft.com/office/drawing/2014/main" id="{55C61EB8-6B61-594D-9CCB-D4409271CBAF}"/>
              </a:ext>
            </a:extLst>
          </p:cNvPr>
          <p:cNvCxnSpPr>
            <a:cxnSpLocks/>
          </p:cNvCxnSpPr>
          <p:nvPr/>
        </p:nvCxnSpPr>
        <p:spPr>
          <a:xfrm flipH="1">
            <a:off x="5257800" y="2692411"/>
            <a:ext cx="226786" cy="1094428"/>
          </a:xfrm>
          <a:prstGeom prst="straightConnector1">
            <a:avLst/>
          </a:prstGeom>
          <a:noFill/>
          <a:ln w="79375"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BDFE24EE-DE9E-D644-9238-5C84D7155B6D}"/>
              </a:ext>
            </a:extLst>
          </p:cNvPr>
          <p:cNvCxnSpPr>
            <a:cxnSpLocks/>
          </p:cNvCxnSpPr>
          <p:nvPr/>
        </p:nvCxnSpPr>
        <p:spPr>
          <a:xfrm>
            <a:off x="7037701" y="2551189"/>
            <a:ext cx="881933" cy="1235650"/>
          </a:xfrm>
          <a:prstGeom prst="straightConnector1">
            <a:avLst/>
          </a:prstGeom>
          <a:noFill/>
          <a:ln w="79375"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07268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 descr="Image"/>
          <p:cNvPicPr>
            <a:picLocks/>
          </p:cNvPicPr>
          <p:nvPr/>
        </p:nvPicPr>
        <p:blipFill>
          <a:blip r:embed="rId2">
            <a:alphaModFix amt="75000"/>
          </a:blip>
          <a:srcRect b="7025"/>
          <a:stretch>
            <a:fillRect/>
          </a:stretch>
        </p:blipFill>
        <p:spPr>
          <a:xfrm rot="16200000">
            <a:off x="1436140" y="-2859137"/>
            <a:ext cx="8806433" cy="13108369"/>
          </a:xfrm>
          <a:prstGeom prst="rect">
            <a:avLst/>
          </a:prstGeom>
          <a:ln w="12700">
            <a:miter lim="400000"/>
          </a:ln>
        </p:spPr>
      </p:pic>
      <p:sp>
        <p:nvSpPr>
          <p:cNvPr id="373" name="This is your Packed Sledge"/>
          <p:cNvSpPr txBox="1"/>
          <p:nvPr/>
        </p:nvSpPr>
        <p:spPr>
          <a:xfrm>
            <a:off x="1359077" y="2733835"/>
            <a:ext cx="8960558" cy="1101240"/>
          </a:xfrm>
          <a:prstGeom prst="rect">
            <a:avLst/>
          </a:prstGeom>
          <a:ln w="12700">
            <a:miter lim="400000"/>
          </a:ln>
          <a:effectLst>
            <a:outerShdw blurRad="38100" dist="25400" dir="5400000" rotWithShape="0">
              <a:srgbClr val="000000">
                <a:alpha val="22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9000">
                <a:solidFill>
                  <a:srgbClr val="3F3631"/>
                </a:solidFill>
                <a:latin typeface="Baskerville SemiBold"/>
                <a:ea typeface="Baskerville SemiBold"/>
                <a:cs typeface="Baskerville SemiBold"/>
                <a:sym typeface="Baskerville SemiBold"/>
              </a:defRPr>
            </a:lvl1pPr>
          </a:lstStyle>
          <a:p>
            <a:pPr algn="ctr"/>
            <a:r>
              <a:rPr lang="en-US" sz="7500" dirty="0"/>
              <a:t>Supply Depots</a:t>
            </a:r>
            <a:endParaRPr sz="7500" dirty="0"/>
          </a:p>
        </p:txBody>
      </p:sp>
    </p:spTree>
    <p:extLst>
      <p:ext uri="{BB962C8B-B14F-4D97-AF65-F5344CB8AC3E}">
        <p14:creationId xmlns:p14="http://schemas.microsoft.com/office/powerpoint/2010/main" val="1426740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 name="Image" descr="Image"/>
          <p:cNvPicPr>
            <a:picLocks/>
          </p:cNvPicPr>
          <p:nvPr/>
        </p:nvPicPr>
        <p:blipFill>
          <a:blip r:embed="rId3">
            <a:alphaModFix amt="75000"/>
          </a:blip>
          <a:srcRect b="7025"/>
          <a:stretch>
            <a:fillRect/>
          </a:stretch>
        </p:blipFill>
        <p:spPr>
          <a:xfrm rot="16200000">
            <a:off x="1708605" y="-2944408"/>
            <a:ext cx="8806433" cy="13108369"/>
          </a:xfrm>
          <a:prstGeom prst="rect">
            <a:avLst/>
          </a:prstGeom>
          <a:ln w="12700">
            <a:miter lim="400000"/>
          </a:ln>
        </p:spPr>
      </p:pic>
      <p:pic>
        <p:nvPicPr>
          <p:cNvPr id="2459" name="Screen Shot 2017-09-14 at 9.28.28 AM.png" descr="Screen Shot 2017-09-14 at 9.28.28 AM.png"/>
          <p:cNvPicPr>
            <a:picLocks noChangeAspect="1"/>
          </p:cNvPicPr>
          <p:nvPr/>
        </p:nvPicPr>
        <p:blipFill>
          <a:blip r:embed="rId4"/>
          <a:srcRect l="2219" t="1845" r="1937" b="2238"/>
          <a:stretch>
            <a:fillRect/>
          </a:stretch>
        </p:blipFill>
        <p:spPr>
          <a:xfrm>
            <a:off x="4831441" y="107614"/>
            <a:ext cx="6637749" cy="6642820"/>
          </a:xfrm>
          <a:custGeom>
            <a:avLst/>
            <a:gdLst/>
            <a:ahLst/>
            <a:cxnLst>
              <a:cxn ang="0">
                <a:pos x="wd2" y="hd2"/>
              </a:cxn>
              <a:cxn ang="5400000">
                <a:pos x="wd2" y="hd2"/>
              </a:cxn>
              <a:cxn ang="10800000">
                <a:pos x="wd2" y="hd2"/>
              </a:cxn>
              <a:cxn ang="16200000">
                <a:pos x="wd2" y="hd2"/>
              </a:cxn>
            </a:cxnLst>
            <a:rect l="0" t="0" r="r" b="b"/>
            <a:pathLst>
              <a:path w="21599" h="21581" extrusionOk="0">
                <a:moveTo>
                  <a:pt x="10799" y="0"/>
                </a:moveTo>
                <a:cubicBezTo>
                  <a:pt x="10291" y="0"/>
                  <a:pt x="9783" y="21"/>
                  <a:pt x="9526" y="64"/>
                </a:cubicBezTo>
                <a:cubicBezTo>
                  <a:pt x="9457" y="76"/>
                  <a:pt x="9321" y="95"/>
                  <a:pt x="9223" y="106"/>
                </a:cubicBezTo>
                <a:cubicBezTo>
                  <a:pt x="9126" y="117"/>
                  <a:pt x="8976" y="140"/>
                  <a:pt x="8890" y="157"/>
                </a:cubicBezTo>
                <a:cubicBezTo>
                  <a:pt x="8804" y="175"/>
                  <a:pt x="8672" y="199"/>
                  <a:pt x="8598" y="210"/>
                </a:cubicBezTo>
                <a:cubicBezTo>
                  <a:pt x="8523" y="222"/>
                  <a:pt x="8439" y="239"/>
                  <a:pt x="8410" y="249"/>
                </a:cubicBezTo>
                <a:cubicBezTo>
                  <a:pt x="8381" y="260"/>
                  <a:pt x="8287" y="284"/>
                  <a:pt x="8201" y="303"/>
                </a:cubicBezTo>
                <a:cubicBezTo>
                  <a:pt x="8115" y="322"/>
                  <a:pt x="8002" y="350"/>
                  <a:pt x="7951" y="365"/>
                </a:cubicBezTo>
                <a:cubicBezTo>
                  <a:pt x="7543" y="483"/>
                  <a:pt x="7389" y="530"/>
                  <a:pt x="7335" y="554"/>
                </a:cubicBezTo>
                <a:cubicBezTo>
                  <a:pt x="7301" y="569"/>
                  <a:pt x="7216" y="597"/>
                  <a:pt x="7147" y="617"/>
                </a:cubicBezTo>
                <a:cubicBezTo>
                  <a:pt x="7079" y="637"/>
                  <a:pt x="7009" y="660"/>
                  <a:pt x="6991" y="669"/>
                </a:cubicBezTo>
                <a:cubicBezTo>
                  <a:pt x="6931" y="698"/>
                  <a:pt x="6855" y="730"/>
                  <a:pt x="6741" y="772"/>
                </a:cubicBezTo>
                <a:cubicBezTo>
                  <a:pt x="6678" y="796"/>
                  <a:pt x="6607" y="823"/>
                  <a:pt x="6584" y="834"/>
                </a:cubicBezTo>
                <a:cubicBezTo>
                  <a:pt x="6227" y="991"/>
                  <a:pt x="5625" y="1292"/>
                  <a:pt x="5401" y="1425"/>
                </a:cubicBezTo>
                <a:cubicBezTo>
                  <a:pt x="5301" y="1484"/>
                  <a:pt x="5174" y="1560"/>
                  <a:pt x="5119" y="1593"/>
                </a:cubicBezTo>
                <a:cubicBezTo>
                  <a:pt x="4911" y="1718"/>
                  <a:pt x="4593" y="1934"/>
                  <a:pt x="4352" y="2114"/>
                </a:cubicBezTo>
                <a:cubicBezTo>
                  <a:pt x="4134" y="2276"/>
                  <a:pt x="4032" y="2357"/>
                  <a:pt x="3778" y="2570"/>
                </a:cubicBezTo>
                <a:cubicBezTo>
                  <a:pt x="3551" y="2760"/>
                  <a:pt x="3175" y="3122"/>
                  <a:pt x="2870" y="3443"/>
                </a:cubicBezTo>
                <a:cubicBezTo>
                  <a:pt x="2463" y="3872"/>
                  <a:pt x="1902" y="4596"/>
                  <a:pt x="1678" y="4979"/>
                </a:cubicBezTo>
                <a:cubicBezTo>
                  <a:pt x="1654" y="5020"/>
                  <a:pt x="1582" y="5139"/>
                  <a:pt x="1518" y="5244"/>
                </a:cubicBezTo>
                <a:cubicBezTo>
                  <a:pt x="1334" y="5542"/>
                  <a:pt x="1093" y="6002"/>
                  <a:pt x="924" y="6376"/>
                </a:cubicBezTo>
                <a:cubicBezTo>
                  <a:pt x="890" y="6451"/>
                  <a:pt x="847" y="6546"/>
                  <a:pt x="828" y="6588"/>
                </a:cubicBezTo>
                <a:cubicBezTo>
                  <a:pt x="809" y="6630"/>
                  <a:pt x="794" y="6677"/>
                  <a:pt x="794" y="6693"/>
                </a:cubicBezTo>
                <a:cubicBezTo>
                  <a:pt x="794" y="6709"/>
                  <a:pt x="786" y="6731"/>
                  <a:pt x="776" y="6742"/>
                </a:cubicBezTo>
                <a:cubicBezTo>
                  <a:pt x="767" y="6753"/>
                  <a:pt x="746" y="6795"/>
                  <a:pt x="731" y="6835"/>
                </a:cubicBezTo>
                <a:cubicBezTo>
                  <a:pt x="716" y="6875"/>
                  <a:pt x="692" y="6936"/>
                  <a:pt x="678" y="6970"/>
                </a:cubicBezTo>
                <a:cubicBezTo>
                  <a:pt x="664" y="7005"/>
                  <a:pt x="637" y="7081"/>
                  <a:pt x="619" y="7140"/>
                </a:cubicBezTo>
                <a:cubicBezTo>
                  <a:pt x="600" y="7200"/>
                  <a:pt x="574" y="7274"/>
                  <a:pt x="561" y="7307"/>
                </a:cubicBezTo>
                <a:cubicBezTo>
                  <a:pt x="491" y="7473"/>
                  <a:pt x="241" y="8388"/>
                  <a:pt x="209" y="8595"/>
                </a:cubicBezTo>
                <a:cubicBezTo>
                  <a:pt x="200" y="8652"/>
                  <a:pt x="177" y="8779"/>
                  <a:pt x="159" y="8878"/>
                </a:cubicBezTo>
                <a:cubicBezTo>
                  <a:pt x="47" y="9474"/>
                  <a:pt x="2" y="10015"/>
                  <a:pt x="0" y="10752"/>
                </a:cubicBezTo>
                <a:cubicBezTo>
                  <a:pt x="-1" y="11352"/>
                  <a:pt x="21" y="11822"/>
                  <a:pt x="63" y="12074"/>
                </a:cubicBezTo>
                <a:cubicBezTo>
                  <a:pt x="75" y="12143"/>
                  <a:pt x="104" y="12335"/>
                  <a:pt x="127" y="12501"/>
                </a:cubicBezTo>
                <a:cubicBezTo>
                  <a:pt x="151" y="12668"/>
                  <a:pt x="179" y="12841"/>
                  <a:pt x="189" y="12887"/>
                </a:cubicBezTo>
                <a:cubicBezTo>
                  <a:pt x="200" y="12933"/>
                  <a:pt x="217" y="13017"/>
                  <a:pt x="227" y="13074"/>
                </a:cubicBezTo>
                <a:cubicBezTo>
                  <a:pt x="260" y="13248"/>
                  <a:pt x="451" y="13970"/>
                  <a:pt x="482" y="14033"/>
                </a:cubicBezTo>
                <a:cubicBezTo>
                  <a:pt x="493" y="14055"/>
                  <a:pt x="506" y="14093"/>
                  <a:pt x="510" y="14117"/>
                </a:cubicBezTo>
                <a:cubicBezTo>
                  <a:pt x="518" y="14156"/>
                  <a:pt x="630" y="14490"/>
                  <a:pt x="661" y="14564"/>
                </a:cubicBezTo>
                <a:cubicBezTo>
                  <a:pt x="683" y="14615"/>
                  <a:pt x="745" y="14776"/>
                  <a:pt x="782" y="14876"/>
                </a:cubicBezTo>
                <a:cubicBezTo>
                  <a:pt x="801" y="14928"/>
                  <a:pt x="843" y="15026"/>
                  <a:pt x="876" y="15095"/>
                </a:cubicBezTo>
                <a:cubicBezTo>
                  <a:pt x="909" y="15164"/>
                  <a:pt x="961" y="15276"/>
                  <a:pt x="991" y="15345"/>
                </a:cubicBezTo>
                <a:cubicBezTo>
                  <a:pt x="1050" y="15477"/>
                  <a:pt x="1093" y="15563"/>
                  <a:pt x="1252" y="15866"/>
                </a:cubicBezTo>
                <a:cubicBezTo>
                  <a:pt x="1366" y="16085"/>
                  <a:pt x="1414" y="16169"/>
                  <a:pt x="1532" y="16361"/>
                </a:cubicBezTo>
                <a:cubicBezTo>
                  <a:pt x="1579" y="16439"/>
                  <a:pt x="1637" y="16533"/>
                  <a:pt x="1660" y="16571"/>
                </a:cubicBezTo>
                <a:cubicBezTo>
                  <a:pt x="1697" y="16634"/>
                  <a:pt x="1905" y="16937"/>
                  <a:pt x="2065" y="17162"/>
                </a:cubicBezTo>
                <a:cubicBezTo>
                  <a:pt x="2128" y="17251"/>
                  <a:pt x="2265" y="17431"/>
                  <a:pt x="2333" y="17514"/>
                </a:cubicBezTo>
                <a:cubicBezTo>
                  <a:pt x="2353" y="17538"/>
                  <a:pt x="2397" y="17593"/>
                  <a:pt x="2432" y="17637"/>
                </a:cubicBezTo>
                <a:cubicBezTo>
                  <a:pt x="2466" y="17680"/>
                  <a:pt x="2604" y="17839"/>
                  <a:pt x="2737" y="17989"/>
                </a:cubicBezTo>
                <a:cubicBezTo>
                  <a:pt x="3598" y="18955"/>
                  <a:pt x="4607" y="19744"/>
                  <a:pt x="5760" y="20351"/>
                </a:cubicBezTo>
                <a:cubicBezTo>
                  <a:pt x="5987" y="20471"/>
                  <a:pt x="6258" y="20606"/>
                  <a:pt x="6271" y="20606"/>
                </a:cubicBezTo>
                <a:cubicBezTo>
                  <a:pt x="6276" y="20606"/>
                  <a:pt x="6339" y="20632"/>
                  <a:pt x="6411" y="20665"/>
                </a:cubicBezTo>
                <a:cubicBezTo>
                  <a:pt x="6668" y="20782"/>
                  <a:pt x="6733" y="20809"/>
                  <a:pt x="6960" y="20893"/>
                </a:cubicBezTo>
                <a:cubicBezTo>
                  <a:pt x="7231" y="20994"/>
                  <a:pt x="7657" y="21136"/>
                  <a:pt x="7774" y="21165"/>
                </a:cubicBezTo>
                <a:cubicBezTo>
                  <a:pt x="7819" y="21176"/>
                  <a:pt x="7927" y="21205"/>
                  <a:pt x="8013" y="21228"/>
                </a:cubicBezTo>
                <a:cubicBezTo>
                  <a:pt x="8252" y="21292"/>
                  <a:pt x="8597" y="21371"/>
                  <a:pt x="8702" y="21386"/>
                </a:cubicBezTo>
                <a:cubicBezTo>
                  <a:pt x="8753" y="21394"/>
                  <a:pt x="8820" y="21408"/>
                  <a:pt x="8848" y="21419"/>
                </a:cubicBezTo>
                <a:cubicBezTo>
                  <a:pt x="8877" y="21429"/>
                  <a:pt x="8980" y="21447"/>
                  <a:pt x="9077" y="21459"/>
                </a:cubicBezTo>
                <a:cubicBezTo>
                  <a:pt x="9175" y="21470"/>
                  <a:pt x="9363" y="21495"/>
                  <a:pt x="9495" y="21513"/>
                </a:cubicBezTo>
                <a:cubicBezTo>
                  <a:pt x="9627" y="21532"/>
                  <a:pt x="9861" y="21554"/>
                  <a:pt x="10016" y="21562"/>
                </a:cubicBezTo>
                <a:cubicBezTo>
                  <a:pt x="10714" y="21600"/>
                  <a:pt x="11614" y="21578"/>
                  <a:pt x="12103" y="21512"/>
                </a:cubicBezTo>
                <a:cubicBezTo>
                  <a:pt x="12235" y="21494"/>
                  <a:pt x="12418" y="21470"/>
                  <a:pt x="12510" y="21459"/>
                </a:cubicBezTo>
                <a:cubicBezTo>
                  <a:pt x="12602" y="21447"/>
                  <a:pt x="12691" y="21433"/>
                  <a:pt x="12708" y="21427"/>
                </a:cubicBezTo>
                <a:cubicBezTo>
                  <a:pt x="12725" y="21421"/>
                  <a:pt x="12815" y="21401"/>
                  <a:pt x="12907" y="21384"/>
                </a:cubicBezTo>
                <a:cubicBezTo>
                  <a:pt x="13093" y="21350"/>
                  <a:pt x="13349" y="21290"/>
                  <a:pt x="13584" y="21227"/>
                </a:cubicBezTo>
                <a:cubicBezTo>
                  <a:pt x="13671" y="21204"/>
                  <a:pt x="13776" y="21177"/>
                  <a:pt x="13819" y="21166"/>
                </a:cubicBezTo>
                <a:cubicBezTo>
                  <a:pt x="13909" y="21144"/>
                  <a:pt x="14421" y="20976"/>
                  <a:pt x="14513" y="20938"/>
                </a:cubicBezTo>
                <a:cubicBezTo>
                  <a:pt x="14547" y="20924"/>
                  <a:pt x="14595" y="20905"/>
                  <a:pt x="14618" y="20897"/>
                </a:cubicBezTo>
                <a:cubicBezTo>
                  <a:pt x="14821" y="20822"/>
                  <a:pt x="14922" y="20783"/>
                  <a:pt x="14993" y="20751"/>
                </a:cubicBezTo>
                <a:cubicBezTo>
                  <a:pt x="15039" y="20730"/>
                  <a:pt x="15124" y="20693"/>
                  <a:pt x="15181" y="20668"/>
                </a:cubicBezTo>
                <a:cubicBezTo>
                  <a:pt x="15289" y="20622"/>
                  <a:pt x="15528" y="20511"/>
                  <a:pt x="15594" y="20477"/>
                </a:cubicBezTo>
                <a:cubicBezTo>
                  <a:pt x="15670" y="20438"/>
                  <a:pt x="15977" y="20275"/>
                  <a:pt x="16078" y="20220"/>
                </a:cubicBezTo>
                <a:cubicBezTo>
                  <a:pt x="16475" y="20005"/>
                  <a:pt x="17110" y="19581"/>
                  <a:pt x="17508" y="19263"/>
                </a:cubicBezTo>
                <a:cubicBezTo>
                  <a:pt x="17875" y="18969"/>
                  <a:pt x="18081" y="18783"/>
                  <a:pt x="18447" y="18418"/>
                </a:cubicBezTo>
                <a:cubicBezTo>
                  <a:pt x="18795" y="18070"/>
                  <a:pt x="18838" y="18022"/>
                  <a:pt x="19170" y="17623"/>
                </a:cubicBezTo>
                <a:cubicBezTo>
                  <a:pt x="19425" y="17317"/>
                  <a:pt x="19473" y="17252"/>
                  <a:pt x="19768" y="16814"/>
                </a:cubicBezTo>
                <a:cubicBezTo>
                  <a:pt x="20097" y="16323"/>
                  <a:pt x="20237" y="16082"/>
                  <a:pt x="20489" y="15574"/>
                </a:cubicBezTo>
                <a:cubicBezTo>
                  <a:pt x="20655" y="15239"/>
                  <a:pt x="20825" y="14861"/>
                  <a:pt x="20825" y="14826"/>
                </a:cubicBezTo>
                <a:cubicBezTo>
                  <a:pt x="20825" y="14813"/>
                  <a:pt x="20844" y="14768"/>
                  <a:pt x="20867" y="14725"/>
                </a:cubicBezTo>
                <a:cubicBezTo>
                  <a:pt x="20890" y="14682"/>
                  <a:pt x="20909" y="14633"/>
                  <a:pt x="20909" y="14615"/>
                </a:cubicBezTo>
                <a:cubicBezTo>
                  <a:pt x="20909" y="14598"/>
                  <a:pt x="20917" y="14568"/>
                  <a:pt x="20927" y="14548"/>
                </a:cubicBezTo>
                <a:cubicBezTo>
                  <a:pt x="20957" y="14490"/>
                  <a:pt x="21015" y="14346"/>
                  <a:pt x="21022" y="14313"/>
                </a:cubicBezTo>
                <a:cubicBezTo>
                  <a:pt x="21025" y="14296"/>
                  <a:pt x="21033" y="14268"/>
                  <a:pt x="21040" y="14251"/>
                </a:cubicBezTo>
                <a:cubicBezTo>
                  <a:pt x="21056" y="14208"/>
                  <a:pt x="21198" y="13737"/>
                  <a:pt x="21222" y="13647"/>
                </a:cubicBezTo>
                <a:cubicBezTo>
                  <a:pt x="21232" y="13607"/>
                  <a:pt x="21256" y="13522"/>
                  <a:pt x="21274" y="13459"/>
                </a:cubicBezTo>
                <a:cubicBezTo>
                  <a:pt x="21292" y="13396"/>
                  <a:pt x="21314" y="13303"/>
                  <a:pt x="21325" y="13251"/>
                </a:cubicBezTo>
                <a:cubicBezTo>
                  <a:pt x="21372" y="13009"/>
                  <a:pt x="21432" y="12711"/>
                  <a:pt x="21451" y="12627"/>
                </a:cubicBezTo>
                <a:cubicBezTo>
                  <a:pt x="21474" y="12523"/>
                  <a:pt x="21538" y="11990"/>
                  <a:pt x="21577" y="11585"/>
                </a:cubicBezTo>
                <a:cubicBezTo>
                  <a:pt x="21592" y="11426"/>
                  <a:pt x="21599" y="11214"/>
                  <a:pt x="21599" y="10978"/>
                </a:cubicBezTo>
                <a:cubicBezTo>
                  <a:pt x="21599" y="10270"/>
                  <a:pt x="21538" y="9342"/>
                  <a:pt x="21451" y="8960"/>
                </a:cubicBezTo>
                <a:cubicBezTo>
                  <a:pt x="21430" y="8867"/>
                  <a:pt x="21361" y="8520"/>
                  <a:pt x="21326" y="8329"/>
                </a:cubicBezTo>
                <a:cubicBezTo>
                  <a:pt x="21316" y="8274"/>
                  <a:pt x="21298" y="8199"/>
                  <a:pt x="21286" y="8162"/>
                </a:cubicBezTo>
                <a:cubicBezTo>
                  <a:pt x="21264" y="8096"/>
                  <a:pt x="21219" y="7933"/>
                  <a:pt x="21210" y="7882"/>
                </a:cubicBezTo>
                <a:cubicBezTo>
                  <a:pt x="21180" y="7733"/>
                  <a:pt x="20919" y="6961"/>
                  <a:pt x="20858" y="6845"/>
                </a:cubicBezTo>
                <a:cubicBezTo>
                  <a:pt x="20840" y="6811"/>
                  <a:pt x="20825" y="6766"/>
                  <a:pt x="20825" y="6747"/>
                </a:cubicBezTo>
                <a:cubicBezTo>
                  <a:pt x="20825" y="6728"/>
                  <a:pt x="20817" y="6707"/>
                  <a:pt x="20807" y="6701"/>
                </a:cubicBezTo>
                <a:cubicBezTo>
                  <a:pt x="20796" y="6694"/>
                  <a:pt x="20782" y="6665"/>
                  <a:pt x="20774" y="6635"/>
                </a:cubicBezTo>
                <a:cubicBezTo>
                  <a:pt x="20767" y="6605"/>
                  <a:pt x="20741" y="6537"/>
                  <a:pt x="20718" y="6483"/>
                </a:cubicBezTo>
                <a:cubicBezTo>
                  <a:pt x="20656" y="6344"/>
                  <a:pt x="20289" y="5610"/>
                  <a:pt x="20232" y="5512"/>
                </a:cubicBezTo>
                <a:cubicBezTo>
                  <a:pt x="20206" y="5466"/>
                  <a:pt x="20160" y="5384"/>
                  <a:pt x="20130" y="5330"/>
                </a:cubicBezTo>
                <a:cubicBezTo>
                  <a:pt x="19953" y="5008"/>
                  <a:pt x="19492" y="4342"/>
                  <a:pt x="19217" y="4012"/>
                </a:cubicBezTo>
                <a:cubicBezTo>
                  <a:pt x="18591" y="3259"/>
                  <a:pt x="18078" y="2757"/>
                  <a:pt x="17394" y="2229"/>
                </a:cubicBezTo>
                <a:cubicBezTo>
                  <a:pt x="16664" y="1666"/>
                  <a:pt x="15690" y="1101"/>
                  <a:pt x="14972" y="823"/>
                </a:cubicBezTo>
                <a:cubicBezTo>
                  <a:pt x="14892" y="792"/>
                  <a:pt x="14789" y="750"/>
                  <a:pt x="14743" y="730"/>
                </a:cubicBezTo>
                <a:cubicBezTo>
                  <a:pt x="14568" y="651"/>
                  <a:pt x="13968" y="450"/>
                  <a:pt x="13710" y="384"/>
                </a:cubicBezTo>
                <a:cubicBezTo>
                  <a:pt x="13647" y="367"/>
                  <a:pt x="13506" y="332"/>
                  <a:pt x="13397" y="305"/>
                </a:cubicBezTo>
                <a:cubicBezTo>
                  <a:pt x="13288" y="278"/>
                  <a:pt x="13185" y="251"/>
                  <a:pt x="13167" y="244"/>
                </a:cubicBezTo>
                <a:cubicBezTo>
                  <a:pt x="13150" y="237"/>
                  <a:pt x="13080" y="222"/>
                  <a:pt x="13011" y="211"/>
                </a:cubicBezTo>
                <a:cubicBezTo>
                  <a:pt x="12942" y="200"/>
                  <a:pt x="12810" y="176"/>
                  <a:pt x="12719" y="159"/>
                </a:cubicBezTo>
                <a:cubicBezTo>
                  <a:pt x="12627" y="141"/>
                  <a:pt x="12472" y="117"/>
                  <a:pt x="12374" y="106"/>
                </a:cubicBezTo>
                <a:cubicBezTo>
                  <a:pt x="12277" y="95"/>
                  <a:pt x="12140" y="76"/>
                  <a:pt x="12072" y="64"/>
                </a:cubicBezTo>
                <a:cubicBezTo>
                  <a:pt x="11815" y="21"/>
                  <a:pt x="11307" y="0"/>
                  <a:pt x="10799" y="0"/>
                </a:cubicBezTo>
                <a:close/>
              </a:path>
            </a:pathLst>
          </a:custGeom>
          <a:ln w="12700">
            <a:miter lim="400000"/>
          </a:ln>
        </p:spPr>
      </p:pic>
      <p:sp>
        <p:nvSpPr>
          <p:cNvPr id="2460" name="Ellsworth-Land Route"/>
          <p:cNvSpPr txBox="1"/>
          <p:nvPr/>
        </p:nvSpPr>
        <p:spPr>
          <a:xfrm>
            <a:off x="812462" y="609931"/>
            <a:ext cx="4020615"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a:lnSpc>
                <a:spcPct val="120000"/>
              </a:lnSpc>
              <a:defRPr sz="5500">
                <a:solidFill>
                  <a:srgbClr val="3F3631"/>
                </a:solidFill>
                <a:latin typeface="Baskerville SemiBold"/>
                <a:ea typeface="Baskerville SemiBold"/>
                <a:cs typeface="Baskerville SemiBold"/>
                <a:sym typeface="Baskerville SemiBold"/>
              </a:defRPr>
            </a:lvl1pPr>
          </a:lstStyle>
          <a:p>
            <a:r>
              <a:rPr sz="2750"/>
              <a:t>Ellsworth-Land Route</a:t>
            </a:r>
          </a:p>
        </p:txBody>
      </p:sp>
      <p:sp>
        <p:nvSpPr>
          <p:cNvPr id="2461" name="Circle"/>
          <p:cNvSpPr/>
          <p:nvPr/>
        </p:nvSpPr>
        <p:spPr>
          <a:xfrm>
            <a:off x="7007947" y="2892078"/>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462" name="Circle"/>
          <p:cNvSpPr/>
          <p:nvPr/>
        </p:nvSpPr>
        <p:spPr>
          <a:xfrm>
            <a:off x="7052397" y="4711142"/>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463" name="2"/>
          <p:cNvSpPr txBox="1"/>
          <p:nvPr/>
        </p:nvSpPr>
        <p:spPr>
          <a:xfrm>
            <a:off x="7035543" y="2794599"/>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2</a:t>
            </a:r>
          </a:p>
        </p:txBody>
      </p:sp>
      <p:sp>
        <p:nvSpPr>
          <p:cNvPr id="2464" name="Circle"/>
          <p:cNvSpPr/>
          <p:nvPr/>
        </p:nvSpPr>
        <p:spPr>
          <a:xfrm>
            <a:off x="7531902" y="4850842"/>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465" name="7"/>
          <p:cNvSpPr txBox="1"/>
          <p:nvPr/>
        </p:nvSpPr>
        <p:spPr>
          <a:xfrm>
            <a:off x="7559498" y="474982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7</a:t>
            </a:r>
          </a:p>
        </p:txBody>
      </p:sp>
      <p:sp>
        <p:nvSpPr>
          <p:cNvPr id="2466" name="Line"/>
          <p:cNvSpPr/>
          <p:nvPr/>
        </p:nvSpPr>
        <p:spPr>
          <a:xfrm>
            <a:off x="4656576" y="917492"/>
            <a:ext cx="2076588" cy="1077952"/>
          </a:xfrm>
          <a:prstGeom prst="line">
            <a:avLst/>
          </a:prstGeom>
          <a:ln w="101600">
            <a:solidFill>
              <a:srgbClr val="964E4B"/>
            </a:solidFill>
            <a:miter lim="400000"/>
            <a:tailEnd type="triangle"/>
          </a:ln>
        </p:spPr>
        <p:txBody>
          <a:bodyPr lIns="25400" tIns="25400" rIns="25400" bIns="25400" anchor="ctr"/>
          <a:lstStyle/>
          <a:p>
            <a:pPr>
              <a:defRPr sz="3200"/>
            </a:pPr>
            <a:endParaRPr sz="1600"/>
          </a:p>
        </p:txBody>
      </p:sp>
      <p:sp>
        <p:nvSpPr>
          <p:cNvPr id="2467" name="Circle"/>
          <p:cNvSpPr/>
          <p:nvPr/>
        </p:nvSpPr>
        <p:spPr>
          <a:xfrm>
            <a:off x="7052397" y="1142442"/>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468" name="1"/>
          <p:cNvSpPr txBox="1"/>
          <p:nvPr/>
        </p:nvSpPr>
        <p:spPr>
          <a:xfrm>
            <a:off x="7079993" y="104142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1</a:t>
            </a:r>
          </a:p>
        </p:txBody>
      </p:sp>
      <p:sp>
        <p:nvSpPr>
          <p:cNvPr id="2469" name="6"/>
          <p:cNvSpPr txBox="1"/>
          <p:nvPr/>
        </p:nvSpPr>
        <p:spPr>
          <a:xfrm>
            <a:off x="7079993" y="461012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6</a:t>
            </a:r>
          </a:p>
        </p:txBody>
      </p:sp>
      <p:sp>
        <p:nvSpPr>
          <p:cNvPr id="2470" name="Circle"/>
          <p:cNvSpPr/>
          <p:nvPr/>
        </p:nvSpPr>
        <p:spPr>
          <a:xfrm>
            <a:off x="6817447" y="4107892"/>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471" name="Circle"/>
          <p:cNvSpPr/>
          <p:nvPr/>
        </p:nvSpPr>
        <p:spPr>
          <a:xfrm>
            <a:off x="6709497" y="3644342"/>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472" name="Circle"/>
          <p:cNvSpPr/>
          <p:nvPr/>
        </p:nvSpPr>
        <p:spPr>
          <a:xfrm>
            <a:off x="5509347" y="3885642"/>
            <a:ext cx="261045" cy="261045"/>
          </a:xfrm>
          <a:prstGeom prst="ellipse">
            <a:avLst/>
          </a:prstGeom>
          <a:solidFill>
            <a:srgbClr val="964E4B"/>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473" name="3"/>
          <p:cNvSpPr txBox="1"/>
          <p:nvPr/>
        </p:nvSpPr>
        <p:spPr>
          <a:xfrm>
            <a:off x="6737093" y="354332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3</a:t>
            </a:r>
          </a:p>
        </p:txBody>
      </p:sp>
      <p:sp>
        <p:nvSpPr>
          <p:cNvPr id="2474" name="4"/>
          <p:cNvSpPr txBox="1"/>
          <p:nvPr/>
        </p:nvSpPr>
        <p:spPr>
          <a:xfrm>
            <a:off x="5536944" y="378462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4</a:t>
            </a:r>
          </a:p>
        </p:txBody>
      </p:sp>
      <p:sp>
        <p:nvSpPr>
          <p:cNvPr id="2475" name="5"/>
          <p:cNvSpPr txBox="1"/>
          <p:nvPr/>
        </p:nvSpPr>
        <p:spPr>
          <a:xfrm>
            <a:off x="6845043" y="400687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5</a:t>
            </a:r>
          </a:p>
        </p:txBody>
      </p:sp>
      <p:sp>
        <p:nvSpPr>
          <p:cNvPr id="2476" name="It will cost you two weeks of Specimen Collection to move into and out of the Supply Depot."/>
          <p:cNvSpPr txBox="1"/>
          <p:nvPr/>
        </p:nvSpPr>
        <p:spPr>
          <a:xfrm>
            <a:off x="744021" y="2060537"/>
            <a:ext cx="3378562" cy="2650605"/>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40000"/>
              </a:lnSpc>
              <a:defRPr>
                <a:solidFill>
                  <a:srgbClr val="3F3631"/>
                </a:solidFill>
                <a:latin typeface="Baskerville"/>
                <a:ea typeface="Baskerville"/>
                <a:cs typeface="Baskerville"/>
                <a:sym typeface="Baskerville"/>
              </a:defRPr>
            </a:lvl1pPr>
          </a:lstStyle>
          <a:p>
            <a:r>
              <a:rPr sz="3200" dirty="0"/>
              <a:t>It will cost you two weeks to move into and out of the Supply Depot.</a:t>
            </a:r>
          </a:p>
        </p:txBody>
      </p:sp>
    </p:spTree>
    <p:extLst>
      <p:ext uri="{BB962C8B-B14F-4D97-AF65-F5344CB8AC3E}">
        <p14:creationId xmlns:p14="http://schemas.microsoft.com/office/powerpoint/2010/main" val="3939650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0" name="Image" descr="Image"/>
          <p:cNvPicPr>
            <a:picLocks/>
          </p:cNvPicPr>
          <p:nvPr/>
        </p:nvPicPr>
        <p:blipFill>
          <a:blip r:embed="rId3">
            <a:alphaModFix amt="75000"/>
          </a:blip>
          <a:srcRect b="7025"/>
          <a:stretch>
            <a:fillRect/>
          </a:stretch>
        </p:blipFill>
        <p:spPr>
          <a:xfrm rot="16200000">
            <a:off x="1708605" y="-2944408"/>
            <a:ext cx="8806433" cy="13108369"/>
          </a:xfrm>
          <a:prstGeom prst="rect">
            <a:avLst/>
          </a:prstGeom>
          <a:ln w="12700">
            <a:miter lim="400000"/>
          </a:ln>
        </p:spPr>
      </p:pic>
      <p:pic>
        <p:nvPicPr>
          <p:cNvPr id="2481" name="Screen Shot 2017-09-14 at 9.23.40 AM.png" descr="Screen Shot 2017-09-14 at 9.23.40 AM.png"/>
          <p:cNvPicPr>
            <a:picLocks noChangeAspect="1"/>
          </p:cNvPicPr>
          <p:nvPr/>
        </p:nvPicPr>
        <p:blipFill>
          <a:blip r:embed="rId4"/>
          <a:srcRect l="2219" t="1845" r="1935" b="2239"/>
          <a:stretch>
            <a:fillRect/>
          </a:stretch>
        </p:blipFill>
        <p:spPr>
          <a:xfrm>
            <a:off x="4829631" y="105802"/>
            <a:ext cx="6641519" cy="6646398"/>
          </a:xfrm>
          <a:custGeom>
            <a:avLst/>
            <a:gdLst/>
            <a:ahLst/>
            <a:cxnLst>
              <a:cxn ang="0">
                <a:pos x="wd2" y="hd2"/>
              </a:cxn>
              <a:cxn ang="5400000">
                <a:pos x="wd2" y="hd2"/>
              </a:cxn>
              <a:cxn ang="10800000">
                <a:pos x="wd2" y="hd2"/>
              </a:cxn>
              <a:cxn ang="16200000">
                <a:pos x="wd2" y="hd2"/>
              </a:cxn>
            </a:cxnLst>
            <a:rect l="0" t="0" r="r" b="b"/>
            <a:pathLst>
              <a:path w="21599" h="21581" extrusionOk="0">
                <a:moveTo>
                  <a:pt x="10799" y="0"/>
                </a:moveTo>
                <a:cubicBezTo>
                  <a:pt x="10290" y="0"/>
                  <a:pt x="9783" y="22"/>
                  <a:pt x="9526" y="65"/>
                </a:cubicBezTo>
                <a:cubicBezTo>
                  <a:pt x="9457" y="77"/>
                  <a:pt x="9321" y="95"/>
                  <a:pt x="9223" y="106"/>
                </a:cubicBezTo>
                <a:cubicBezTo>
                  <a:pt x="9126" y="117"/>
                  <a:pt x="8976" y="140"/>
                  <a:pt x="8890" y="157"/>
                </a:cubicBezTo>
                <a:cubicBezTo>
                  <a:pt x="8804" y="175"/>
                  <a:pt x="8672" y="199"/>
                  <a:pt x="8597" y="210"/>
                </a:cubicBezTo>
                <a:cubicBezTo>
                  <a:pt x="8523" y="222"/>
                  <a:pt x="8438" y="239"/>
                  <a:pt x="8410" y="249"/>
                </a:cubicBezTo>
                <a:cubicBezTo>
                  <a:pt x="8381" y="260"/>
                  <a:pt x="8287" y="284"/>
                  <a:pt x="8201" y="303"/>
                </a:cubicBezTo>
                <a:cubicBezTo>
                  <a:pt x="8115" y="322"/>
                  <a:pt x="8002" y="350"/>
                  <a:pt x="7951" y="365"/>
                </a:cubicBezTo>
                <a:cubicBezTo>
                  <a:pt x="7543" y="483"/>
                  <a:pt x="7389" y="531"/>
                  <a:pt x="7335" y="554"/>
                </a:cubicBezTo>
                <a:cubicBezTo>
                  <a:pt x="7301" y="569"/>
                  <a:pt x="7216" y="597"/>
                  <a:pt x="7147" y="617"/>
                </a:cubicBezTo>
                <a:cubicBezTo>
                  <a:pt x="7079" y="637"/>
                  <a:pt x="7008" y="660"/>
                  <a:pt x="6991" y="669"/>
                </a:cubicBezTo>
                <a:cubicBezTo>
                  <a:pt x="6931" y="698"/>
                  <a:pt x="6854" y="730"/>
                  <a:pt x="6740" y="773"/>
                </a:cubicBezTo>
                <a:cubicBezTo>
                  <a:pt x="6677" y="796"/>
                  <a:pt x="6607" y="824"/>
                  <a:pt x="6584" y="834"/>
                </a:cubicBezTo>
                <a:cubicBezTo>
                  <a:pt x="6227" y="991"/>
                  <a:pt x="5625" y="1292"/>
                  <a:pt x="5401" y="1425"/>
                </a:cubicBezTo>
                <a:cubicBezTo>
                  <a:pt x="5301" y="1484"/>
                  <a:pt x="5174" y="1560"/>
                  <a:pt x="5119" y="1593"/>
                </a:cubicBezTo>
                <a:cubicBezTo>
                  <a:pt x="4910" y="1718"/>
                  <a:pt x="4593" y="1934"/>
                  <a:pt x="4351" y="2114"/>
                </a:cubicBezTo>
                <a:cubicBezTo>
                  <a:pt x="4133" y="2276"/>
                  <a:pt x="4031" y="2357"/>
                  <a:pt x="3777" y="2570"/>
                </a:cubicBezTo>
                <a:cubicBezTo>
                  <a:pt x="3550" y="2760"/>
                  <a:pt x="3175" y="3122"/>
                  <a:pt x="2870" y="3443"/>
                </a:cubicBezTo>
                <a:cubicBezTo>
                  <a:pt x="2463" y="3872"/>
                  <a:pt x="1902" y="4596"/>
                  <a:pt x="1679" y="4979"/>
                </a:cubicBezTo>
                <a:cubicBezTo>
                  <a:pt x="1655" y="5020"/>
                  <a:pt x="1582" y="5140"/>
                  <a:pt x="1517" y="5245"/>
                </a:cubicBezTo>
                <a:cubicBezTo>
                  <a:pt x="1334" y="5543"/>
                  <a:pt x="1093" y="6001"/>
                  <a:pt x="924" y="6376"/>
                </a:cubicBezTo>
                <a:cubicBezTo>
                  <a:pt x="890" y="6451"/>
                  <a:pt x="847" y="6546"/>
                  <a:pt x="828" y="6588"/>
                </a:cubicBezTo>
                <a:cubicBezTo>
                  <a:pt x="809" y="6629"/>
                  <a:pt x="793" y="6677"/>
                  <a:pt x="793" y="6693"/>
                </a:cubicBezTo>
                <a:cubicBezTo>
                  <a:pt x="793" y="6709"/>
                  <a:pt x="786" y="6731"/>
                  <a:pt x="776" y="6742"/>
                </a:cubicBezTo>
                <a:cubicBezTo>
                  <a:pt x="766" y="6753"/>
                  <a:pt x="746" y="6795"/>
                  <a:pt x="731" y="6835"/>
                </a:cubicBezTo>
                <a:cubicBezTo>
                  <a:pt x="716" y="6875"/>
                  <a:pt x="692" y="6936"/>
                  <a:pt x="678" y="6970"/>
                </a:cubicBezTo>
                <a:cubicBezTo>
                  <a:pt x="664" y="7005"/>
                  <a:pt x="637" y="7081"/>
                  <a:pt x="618" y="7140"/>
                </a:cubicBezTo>
                <a:cubicBezTo>
                  <a:pt x="600" y="7200"/>
                  <a:pt x="574" y="7274"/>
                  <a:pt x="560" y="7307"/>
                </a:cubicBezTo>
                <a:cubicBezTo>
                  <a:pt x="491" y="7473"/>
                  <a:pt x="241" y="8388"/>
                  <a:pt x="209" y="8595"/>
                </a:cubicBezTo>
                <a:cubicBezTo>
                  <a:pt x="200" y="8653"/>
                  <a:pt x="177" y="8780"/>
                  <a:pt x="159" y="8878"/>
                </a:cubicBezTo>
                <a:cubicBezTo>
                  <a:pt x="47" y="9475"/>
                  <a:pt x="2" y="10015"/>
                  <a:pt x="0" y="10752"/>
                </a:cubicBezTo>
                <a:cubicBezTo>
                  <a:pt x="-1" y="11352"/>
                  <a:pt x="21" y="11822"/>
                  <a:pt x="63" y="12074"/>
                </a:cubicBezTo>
                <a:cubicBezTo>
                  <a:pt x="75" y="12143"/>
                  <a:pt x="104" y="12335"/>
                  <a:pt x="127" y="12501"/>
                </a:cubicBezTo>
                <a:cubicBezTo>
                  <a:pt x="151" y="12667"/>
                  <a:pt x="179" y="12841"/>
                  <a:pt x="189" y="12886"/>
                </a:cubicBezTo>
                <a:cubicBezTo>
                  <a:pt x="200" y="12932"/>
                  <a:pt x="217" y="13017"/>
                  <a:pt x="228" y="13074"/>
                </a:cubicBezTo>
                <a:cubicBezTo>
                  <a:pt x="260" y="13248"/>
                  <a:pt x="452" y="13970"/>
                  <a:pt x="482" y="14033"/>
                </a:cubicBezTo>
                <a:cubicBezTo>
                  <a:pt x="493" y="14056"/>
                  <a:pt x="506" y="14093"/>
                  <a:pt x="511" y="14117"/>
                </a:cubicBezTo>
                <a:cubicBezTo>
                  <a:pt x="518" y="14156"/>
                  <a:pt x="631" y="14490"/>
                  <a:pt x="662" y="14564"/>
                </a:cubicBezTo>
                <a:cubicBezTo>
                  <a:pt x="683" y="14615"/>
                  <a:pt x="745" y="14776"/>
                  <a:pt x="782" y="14876"/>
                </a:cubicBezTo>
                <a:cubicBezTo>
                  <a:pt x="801" y="14928"/>
                  <a:pt x="843" y="15026"/>
                  <a:pt x="876" y="15095"/>
                </a:cubicBezTo>
                <a:cubicBezTo>
                  <a:pt x="909" y="15164"/>
                  <a:pt x="961" y="15276"/>
                  <a:pt x="991" y="15345"/>
                </a:cubicBezTo>
                <a:cubicBezTo>
                  <a:pt x="1050" y="15477"/>
                  <a:pt x="1093" y="15563"/>
                  <a:pt x="1251" y="15866"/>
                </a:cubicBezTo>
                <a:cubicBezTo>
                  <a:pt x="1366" y="16085"/>
                  <a:pt x="1414" y="16169"/>
                  <a:pt x="1532" y="16361"/>
                </a:cubicBezTo>
                <a:cubicBezTo>
                  <a:pt x="1579" y="16439"/>
                  <a:pt x="1636" y="16533"/>
                  <a:pt x="1659" y="16571"/>
                </a:cubicBezTo>
                <a:cubicBezTo>
                  <a:pt x="1697" y="16634"/>
                  <a:pt x="1905" y="16937"/>
                  <a:pt x="2065" y="17163"/>
                </a:cubicBezTo>
                <a:cubicBezTo>
                  <a:pt x="2128" y="17251"/>
                  <a:pt x="2265" y="17431"/>
                  <a:pt x="2333" y="17514"/>
                </a:cubicBezTo>
                <a:cubicBezTo>
                  <a:pt x="2353" y="17538"/>
                  <a:pt x="2397" y="17594"/>
                  <a:pt x="2432" y="17637"/>
                </a:cubicBezTo>
                <a:cubicBezTo>
                  <a:pt x="2466" y="17681"/>
                  <a:pt x="2603" y="17839"/>
                  <a:pt x="2737" y="17989"/>
                </a:cubicBezTo>
                <a:cubicBezTo>
                  <a:pt x="3598" y="18955"/>
                  <a:pt x="4607" y="19744"/>
                  <a:pt x="5760" y="20351"/>
                </a:cubicBezTo>
                <a:cubicBezTo>
                  <a:pt x="5987" y="20471"/>
                  <a:pt x="6257" y="20605"/>
                  <a:pt x="6270" y="20605"/>
                </a:cubicBezTo>
                <a:cubicBezTo>
                  <a:pt x="6276" y="20605"/>
                  <a:pt x="6339" y="20633"/>
                  <a:pt x="6411" y="20665"/>
                </a:cubicBezTo>
                <a:cubicBezTo>
                  <a:pt x="6668" y="20783"/>
                  <a:pt x="6733" y="20809"/>
                  <a:pt x="6959" y="20893"/>
                </a:cubicBezTo>
                <a:cubicBezTo>
                  <a:pt x="7231" y="20994"/>
                  <a:pt x="7657" y="21137"/>
                  <a:pt x="7774" y="21165"/>
                </a:cubicBezTo>
                <a:cubicBezTo>
                  <a:pt x="7819" y="21177"/>
                  <a:pt x="7927" y="21205"/>
                  <a:pt x="8013" y="21228"/>
                </a:cubicBezTo>
                <a:cubicBezTo>
                  <a:pt x="8252" y="21292"/>
                  <a:pt x="8597" y="21371"/>
                  <a:pt x="8702" y="21386"/>
                </a:cubicBezTo>
                <a:cubicBezTo>
                  <a:pt x="8754" y="21394"/>
                  <a:pt x="8819" y="21408"/>
                  <a:pt x="8848" y="21419"/>
                </a:cubicBezTo>
                <a:cubicBezTo>
                  <a:pt x="8876" y="21429"/>
                  <a:pt x="8980" y="21447"/>
                  <a:pt x="9077" y="21459"/>
                </a:cubicBezTo>
                <a:cubicBezTo>
                  <a:pt x="9175" y="21470"/>
                  <a:pt x="9362" y="21495"/>
                  <a:pt x="9494" y="21513"/>
                </a:cubicBezTo>
                <a:cubicBezTo>
                  <a:pt x="9626" y="21532"/>
                  <a:pt x="9862" y="21554"/>
                  <a:pt x="10016" y="21562"/>
                </a:cubicBezTo>
                <a:cubicBezTo>
                  <a:pt x="10714" y="21600"/>
                  <a:pt x="11613" y="21578"/>
                  <a:pt x="12103" y="21512"/>
                </a:cubicBezTo>
                <a:cubicBezTo>
                  <a:pt x="12235" y="21494"/>
                  <a:pt x="12418" y="21470"/>
                  <a:pt x="12510" y="21459"/>
                </a:cubicBezTo>
                <a:cubicBezTo>
                  <a:pt x="12602" y="21447"/>
                  <a:pt x="12691" y="21433"/>
                  <a:pt x="12708" y="21427"/>
                </a:cubicBezTo>
                <a:cubicBezTo>
                  <a:pt x="12725" y="21421"/>
                  <a:pt x="12814" y="21401"/>
                  <a:pt x="12906" y="21384"/>
                </a:cubicBezTo>
                <a:cubicBezTo>
                  <a:pt x="13092" y="21350"/>
                  <a:pt x="13349" y="21290"/>
                  <a:pt x="13585" y="21227"/>
                </a:cubicBezTo>
                <a:cubicBezTo>
                  <a:pt x="13671" y="21204"/>
                  <a:pt x="13776" y="21177"/>
                  <a:pt x="13819" y="21167"/>
                </a:cubicBezTo>
                <a:cubicBezTo>
                  <a:pt x="13909" y="21144"/>
                  <a:pt x="14421" y="20976"/>
                  <a:pt x="14513" y="20939"/>
                </a:cubicBezTo>
                <a:cubicBezTo>
                  <a:pt x="14548" y="20925"/>
                  <a:pt x="14594" y="20906"/>
                  <a:pt x="14617" y="20897"/>
                </a:cubicBezTo>
                <a:cubicBezTo>
                  <a:pt x="14820" y="20822"/>
                  <a:pt x="14921" y="20782"/>
                  <a:pt x="14993" y="20750"/>
                </a:cubicBezTo>
                <a:cubicBezTo>
                  <a:pt x="15039" y="20730"/>
                  <a:pt x="15123" y="20693"/>
                  <a:pt x="15180" y="20669"/>
                </a:cubicBezTo>
                <a:cubicBezTo>
                  <a:pt x="15288" y="20622"/>
                  <a:pt x="15528" y="20512"/>
                  <a:pt x="15593" y="20478"/>
                </a:cubicBezTo>
                <a:cubicBezTo>
                  <a:pt x="15669" y="20439"/>
                  <a:pt x="15977" y="20275"/>
                  <a:pt x="16078" y="20220"/>
                </a:cubicBezTo>
                <a:cubicBezTo>
                  <a:pt x="16475" y="20005"/>
                  <a:pt x="17109" y="19581"/>
                  <a:pt x="17508" y="19263"/>
                </a:cubicBezTo>
                <a:cubicBezTo>
                  <a:pt x="17875" y="18969"/>
                  <a:pt x="18081" y="18783"/>
                  <a:pt x="18446" y="18418"/>
                </a:cubicBezTo>
                <a:cubicBezTo>
                  <a:pt x="18794" y="18070"/>
                  <a:pt x="18838" y="18022"/>
                  <a:pt x="19170" y="17624"/>
                </a:cubicBezTo>
                <a:cubicBezTo>
                  <a:pt x="19425" y="17318"/>
                  <a:pt x="19472" y="17252"/>
                  <a:pt x="19767" y="16814"/>
                </a:cubicBezTo>
                <a:cubicBezTo>
                  <a:pt x="20097" y="16323"/>
                  <a:pt x="20237" y="16082"/>
                  <a:pt x="20489" y="15574"/>
                </a:cubicBezTo>
                <a:cubicBezTo>
                  <a:pt x="20655" y="15239"/>
                  <a:pt x="20825" y="14861"/>
                  <a:pt x="20825" y="14827"/>
                </a:cubicBezTo>
                <a:cubicBezTo>
                  <a:pt x="20825" y="14814"/>
                  <a:pt x="20844" y="14768"/>
                  <a:pt x="20867" y="14725"/>
                </a:cubicBezTo>
                <a:cubicBezTo>
                  <a:pt x="20889" y="14683"/>
                  <a:pt x="20908" y="14633"/>
                  <a:pt x="20908" y="14616"/>
                </a:cubicBezTo>
                <a:cubicBezTo>
                  <a:pt x="20908" y="14598"/>
                  <a:pt x="20917" y="14568"/>
                  <a:pt x="20927" y="14548"/>
                </a:cubicBezTo>
                <a:cubicBezTo>
                  <a:pt x="20957" y="14491"/>
                  <a:pt x="21015" y="14346"/>
                  <a:pt x="21021" y="14313"/>
                </a:cubicBezTo>
                <a:cubicBezTo>
                  <a:pt x="21025" y="14296"/>
                  <a:pt x="21033" y="14268"/>
                  <a:pt x="21039" y="14251"/>
                </a:cubicBezTo>
                <a:cubicBezTo>
                  <a:pt x="21056" y="14209"/>
                  <a:pt x="21198" y="13738"/>
                  <a:pt x="21221" y="13647"/>
                </a:cubicBezTo>
                <a:cubicBezTo>
                  <a:pt x="21232" y="13607"/>
                  <a:pt x="21255" y="13523"/>
                  <a:pt x="21273" y="13460"/>
                </a:cubicBezTo>
                <a:cubicBezTo>
                  <a:pt x="21291" y="13397"/>
                  <a:pt x="21314" y="13303"/>
                  <a:pt x="21324" y="13251"/>
                </a:cubicBezTo>
                <a:cubicBezTo>
                  <a:pt x="21371" y="13009"/>
                  <a:pt x="21432" y="12711"/>
                  <a:pt x="21451" y="12626"/>
                </a:cubicBezTo>
                <a:cubicBezTo>
                  <a:pt x="21473" y="12523"/>
                  <a:pt x="21538" y="11990"/>
                  <a:pt x="21576" y="11585"/>
                </a:cubicBezTo>
                <a:cubicBezTo>
                  <a:pt x="21591" y="11426"/>
                  <a:pt x="21599" y="11215"/>
                  <a:pt x="21599" y="10979"/>
                </a:cubicBezTo>
                <a:cubicBezTo>
                  <a:pt x="21599" y="10271"/>
                  <a:pt x="21537" y="9342"/>
                  <a:pt x="21451" y="8960"/>
                </a:cubicBezTo>
                <a:cubicBezTo>
                  <a:pt x="21429" y="8867"/>
                  <a:pt x="21360" y="8520"/>
                  <a:pt x="21325" y="8329"/>
                </a:cubicBezTo>
                <a:cubicBezTo>
                  <a:pt x="21315" y="8274"/>
                  <a:pt x="21297" y="8199"/>
                  <a:pt x="21285" y="8162"/>
                </a:cubicBezTo>
                <a:cubicBezTo>
                  <a:pt x="21264" y="8097"/>
                  <a:pt x="21219" y="7932"/>
                  <a:pt x="21209" y="7882"/>
                </a:cubicBezTo>
                <a:cubicBezTo>
                  <a:pt x="21180" y="7732"/>
                  <a:pt x="20919" y="6961"/>
                  <a:pt x="20858" y="6845"/>
                </a:cubicBezTo>
                <a:cubicBezTo>
                  <a:pt x="20840" y="6811"/>
                  <a:pt x="20825" y="6767"/>
                  <a:pt x="20825" y="6747"/>
                </a:cubicBezTo>
                <a:cubicBezTo>
                  <a:pt x="20825" y="6728"/>
                  <a:pt x="20817" y="6707"/>
                  <a:pt x="20806" y="6701"/>
                </a:cubicBezTo>
                <a:cubicBezTo>
                  <a:pt x="20796" y="6695"/>
                  <a:pt x="20782" y="6665"/>
                  <a:pt x="20774" y="6635"/>
                </a:cubicBezTo>
                <a:cubicBezTo>
                  <a:pt x="20767" y="6605"/>
                  <a:pt x="20741" y="6536"/>
                  <a:pt x="20717" y="6483"/>
                </a:cubicBezTo>
                <a:cubicBezTo>
                  <a:pt x="20655" y="6344"/>
                  <a:pt x="20289" y="5610"/>
                  <a:pt x="20232" y="5512"/>
                </a:cubicBezTo>
                <a:cubicBezTo>
                  <a:pt x="20206" y="5466"/>
                  <a:pt x="20159" y="5384"/>
                  <a:pt x="20130" y="5330"/>
                </a:cubicBezTo>
                <a:cubicBezTo>
                  <a:pt x="19952" y="5008"/>
                  <a:pt x="19492" y="4342"/>
                  <a:pt x="19217" y="4012"/>
                </a:cubicBezTo>
                <a:cubicBezTo>
                  <a:pt x="18591" y="3259"/>
                  <a:pt x="18078" y="2757"/>
                  <a:pt x="17394" y="2229"/>
                </a:cubicBezTo>
                <a:cubicBezTo>
                  <a:pt x="16664" y="1666"/>
                  <a:pt x="15690" y="1101"/>
                  <a:pt x="14972" y="823"/>
                </a:cubicBezTo>
                <a:cubicBezTo>
                  <a:pt x="14892" y="792"/>
                  <a:pt x="14788" y="751"/>
                  <a:pt x="14742" y="730"/>
                </a:cubicBezTo>
                <a:cubicBezTo>
                  <a:pt x="14567" y="652"/>
                  <a:pt x="13968" y="450"/>
                  <a:pt x="13710" y="383"/>
                </a:cubicBezTo>
                <a:cubicBezTo>
                  <a:pt x="13647" y="367"/>
                  <a:pt x="13506" y="332"/>
                  <a:pt x="13397" y="305"/>
                </a:cubicBezTo>
                <a:cubicBezTo>
                  <a:pt x="13288" y="278"/>
                  <a:pt x="13184" y="250"/>
                  <a:pt x="13167" y="244"/>
                </a:cubicBezTo>
                <a:cubicBezTo>
                  <a:pt x="13150" y="237"/>
                  <a:pt x="13080" y="222"/>
                  <a:pt x="13011" y="211"/>
                </a:cubicBezTo>
                <a:cubicBezTo>
                  <a:pt x="12942" y="200"/>
                  <a:pt x="12810" y="176"/>
                  <a:pt x="12718" y="159"/>
                </a:cubicBezTo>
                <a:cubicBezTo>
                  <a:pt x="12627" y="141"/>
                  <a:pt x="12472" y="117"/>
                  <a:pt x="12375" y="106"/>
                </a:cubicBezTo>
                <a:cubicBezTo>
                  <a:pt x="12277" y="95"/>
                  <a:pt x="12141" y="77"/>
                  <a:pt x="12072" y="65"/>
                </a:cubicBezTo>
                <a:cubicBezTo>
                  <a:pt x="11815" y="22"/>
                  <a:pt x="11307" y="0"/>
                  <a:pt x="10799" y="0"/>
                </a:cubicBezTo>
                <a:close/>
              </a:path>
            </a:pathLst>
          </a:custGeom>
          <a:ln w="12700">
            <a:miter lim="400000"/>
          </a:ln>
        </p:spPr>
      </p:pic>
      <p:sp>
        <p:nvSpPr>
          <p:cNvPr id="2482" name="Wilkes-Land Ridge"/>
          <p:cNvSpPr txBox="1"/>
          <p:nvPr/>
        </p:nvSpPr>
        <p:spPr>
          <a:xfrm>
            <a:off x="812462" y="609931"/>
            <a:ext cx="4020615"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l">
              <a:lnSpc>
                <a:spcPct val="120000"/>
              </a:lnSpc>
              <a:defRPr sz="5500">
                <a:solidFill>
                  <a:srgbClr val="3F3631"/>
                </a:solidFill>
                <a:latin typeface="Baskerville SemiBold"/>
                <a:ea typeface="Baskerville SemiBold"/>
                <a:cs typeface="Baskerville SemiBold"/>
                <a:sym typeface="Baskerville SemiBold"/>
              </a:defRPr>
            </a:lvl1pPr>
          </a:lstStyle>
          <a:p>
            <a:r>
              <a:rPr sz="2750"/>
              <a:t>Wilkes-Land Ridge</a:t>
            </a:r>
          </a:p>
        </p:txBody>
      </p:sp>
      <p:sp>
        <p:nvSpPr>
          <p:cNvPr id="2483" name="Circle"/>
          <p:cNvSpPr/>
          <p:nvPr/>
        </p:nvSpPr>
        <p:spPr>
          <a:xfrm>
            <a:off x="10100397" y="1529792"/>
            <a:ext cx="261045" cy="261045"/>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484" name="Line"/>
          <p:cNvSpPr/>
          <p:nvPr/>
        </p:nvSpPr>
        <p:spPr>
          <a:xfrm>
            <a:off x="4055748" y="905231"/>
            <a:ext cx="5606064" cy="2197909"/>
          </a:xfrm>
          <a:prstGeom prst="line">
            <a:avLst/>
          </a:prstGeom>
          <a:ln w="101600">
            <a:solidFill>
              <a:srgbClr val="9A5559"/>
            </a:solidFill>
            <a:miter lim="400000"/>
            <a:tailEnd type="triangle"/>
          </a:ln>
        </p:spPr>
        <p:txBody>
          <a:bodyPr lIns="25400" tIns="25400" rIns="25400" bIns="25400" anchor="ctr"/>
          <a:lstStyle/>
          <a:p>
            <a:pPr>
              <a:defRPr sz="3200"/>
            </a:pPr>
            <a:endParaRPr sz="1600"/>
          </a:p>
        </p:txBody>
      </p:sp>
      <p:sp>
        <p:nvSpPr>
          <p:cNvPr id="2485" name="1"/>
          <p:cNvSpPr txBox="1"/>
          <p:nvPr/>
        </p:nvSpPr>
        <p:spPr>
          <a:xfrm>
            <a:off x="10127993" y="142877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1</a:t>
            </a:r>
          </a:p>
        </p:txBody>
      </p:sp>
      <p:sp>
        <p:nvSpPr>
          <p:cNvPr id="2486" name="d"/>
          <p:cNvSpPr/>
          <p:nvPr/>
        </p:nvSpPr>
        <p:spPr>
          <a:xfrm>
            <a:off x="10292167" y="2596592"/>
            <a:ext cx="261045" cy="261045"/>
          </a:xfrm>
          <a:prstGeom prst="ellipse">
            <a:avLst/>
          </a:prstGeom>
          <a:solidFill>
            <a:srgbClr val="9A5559"/>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3200">
                <a:solidFill>
                  <a:srgbClr val="FFFFFF"/>
                </a:solidFill>
              </a:defRPr>
            </a:lvl1pPr>
          </a:lstStyle>
          <a:p>
            <a:endParaRPr sz="1600" dirty="0"/>
          </a:p>
        </p:txBody>
      </p:sp>
      <p:sp>
        <p:nvSpPr>
          <p:cNvPr id="2487" name="Circle"/>
          <p:cNvSpPr/>
          <p:nvPr/>
        </p:nvSpPr>
        <p:spPr>
          <a:xfrm>
            <a:off x="9681297" y="3174442"/>
            <a:ext cx="261045" cy="261045"/>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488" name="Circle"/>
          <p:cNvSpPr/>
          <p:nvPr/>
        </p:nvSpPr>
        <p:spPr>
          <a:xfrm>
            <a:off x="9193478" y="3534016"/>
            <a:ext cx="261045" cy="261045"/>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489" name="Circle"/>
          <p:cNvSpPr/>
          <p:nvPr/>
        </p:nvSpPr>
        <p:spPr>
          <a:xfrm>
            <a:off x="9276167" y="4199677"/>
            <a:ext cx="261045" cy="261046"/>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490" name="Circle"/>
          <p:cNvSpPr/>
          <p:nvPr/>
        </p:nvSpPr>
        <p:spPr>
          <a:xfrm>
            <a:off x="9135197" y="4653992"/>
            <a:ext cx="261045" cy="261045"/>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491" name="Circle"/>
          <p:cNvSpPr/>
          <p:nvPr/>
        </p:nvSpPr>
        <p:spPr>
          <a:xfrm>
            <a:off x="8445588" y="4801312"/>
            <a:ext cx="261045" cy="261045"/>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492" name="2"/>
          <p:cNvSpPr txBox="1"/>
          <p:nvPr/>
        </p:nvSpPr>
        <p:spPr>
          <a:xfrm>
            <a:off x="10319764" y="249557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2</a:t>
            </a:r>
          </a:p>
        </p:txBody>
      </p:sp>
      <p:sp>
        <p:nvSpPr>
          <p:cNvPr id="2493" name="3"/>
          <p:cNvSpPr txBox="1"/>
          <p:nvPr/>
        </p:nvSpPr>
        <p:spPr>
          <a:xfrm>
            <a:off x="9708893" y="307342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3</a:t>
            </a:r>
          </a:p>
        </p:txBody>
      </p:sp>
      <p:sp>
        <p:nvSpPr>
          <p:cNvPr id="2494" name="7"/>
          <p:cNvSpPr txBox="1"/>
          <p:nvPr/>
        </p:nvSpPr>
        <p:spPr>
          <a:xfrm>
            <a:off x="9303763" y="4098656"/>
            <a:ext cx="205852"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7</a:t>
            </a:r>
          </a:p>
        </p:txBody>
      </p:sp>
      <p:sp>
        <p:nvSpPr>
          <p:cNvPr id="2495" name="Circle"/>
          <p:cNvSpPr/>
          <p:nvPr/>
        </p:nvSpPr>
        <p:spPr>
          <a:xfrm>
            <a:off x="7580717" y="4869892"/>
            <a:ext cx="261045" cy="261045"/>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496" name="8"/>
          <p:cNvSpPr txBox="1"/>
          <p:nvPr/>
        </p:nvSpPr>
        <p:spPr>
          <a:xfrm>
            <a:off x="9150093" y="455297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8</a:t>
            </a:r>
          </a:p>
        </p:txBody>
      </p:sp>
      <p:sp>
        <p:nvSpPr>
          <p:cNvPr id="2497" name="9"/>
          <p:cNvSpPr txBox="1"/>
          <p:nvPr/>
        </p:nvSpPr>
        <p:spPr>
          <a:xfrm>
            <a:off x="8473184" y="4700290"/>
            <a:ext cx="205852"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9</a:t>
            </a:r>
          </a:p>
        </p:txBody>
      </p:sp>
      <p:sp>
        <p:nvSpPr>
          <p:cNvPr id="2498" name="10"/>
          <p:cNvSpPr txBox="1"/>
          <p:nvPr/>
        </p:nvSpPr>
        <p:spPr>
          <a:xfrm>
            <a:off x="7593982" y="4768870"/>
            <a:ext cx="234514"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10</a:t>
            </a:r>
          </a:p>
        </p:txBody>
      </p:sp>
      <p:sp>
        <p:nvSpPr>
          <p:cNvPr id="2499" name="Circle"/>
          <p:cNvSpPr/>
          <p:nvPr/>
        </p:nvSpPr>
        <p:spPr>
          <a:xfrm>
            <a:off x="10563947" y="3999942"/>
            <a:ext cx="261045" cy="261045"/>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500" name="4"/>
          <p:cNvSpPr txBox="1"/>
          <p:nvPr/>
        </p:nvSpPr>
        <p:spPr>
          <a:xfrm>
            <a:off x="9221074" y="3432994"/>
            <a:ext cx="205852"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4</a:t>
            </a:r>
          </a:p>
        </p:txBody>
      </p:sp>
      <p:sp>
        <p:nvSpPr>
          <p:cNvPr id="2501" name="5"/>
          <p:cNvSpPr txBox="1"/>
          <p:nvPr/>
        </p:nvSpPr>
        <p:spPr>
          <a:xfrm>
            <a:off x="10591543" y="389892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5</a:t>
            </a:r>
          </a:p>
        </p:txBody>
      </p:sp>
      <p:sp>
        <p:nvSpPr>
          <p:cNvPr id="2502" name="Circle"/>
          <p:cNvSpPr/>
          <p:nvPr/>
        </p:nvSpPr>
        <p:spPr>
          <a:xfrm>
            <a:off x="9041078" y="3656687"/>
            <a:ext cx="261045" cy="261045"/>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503" name="6"/>
          <p:cNvSpPr txBox="1"/>
          <p:nvPr/>
        </p:nvSpPr>
        <p:spPr>
          <a:xfrm>
            <a:off x="9068674" y="3555666"/>
            <a:ext cx="205852"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6</a:t>
            </a:r>
          </a:p>
        </p:txBody>
      </p:sp>
      <p:sp>
        <p:nvSpPr>
          <p:cNvPr id="2504" name="It will cost you two weeks of Specimen Collection to move into and out of the Supply Depot."/>
          <p:cNvSpPr txBox="1"/>
          <p:nvPr/>
        </p:nvSpPr>
        <p:spPr>
          <a:xfrm>
            <a:off x="744021" y="2060537"/>
            <a:ext cx="3378562" cy="2809355"/>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40000"/>
              </a:lnSpc>
              <a:defRPr>
                <a:solidFill>
                  <a:srgbClr val="3F3631"/>
                </a:solidFill>
                <a:latin typeface="Baskerville"/>
                <a:ea typeface="Baskerville"/>
                <a:cs typeface="Baskerville"/>
                <a:sym typeface="Baskerville"/>
              </a:defRPr>
            </a:lvl1pPr>
          </a:lstStyle>
          <a:p>
            <a:r>
              <a:rPr sz="3200" dirty="0"/>
              <a:t>It will cost you two weeks to move into and out of the Supply Depot.</a:t>
            </a:r>
          </a:p>
        </p:txBody>
      </p:sp>
    </p:spTree>
    <p:extLst>
      <p:ext uri="{BB962C8B-B14F-4D97-AF65-F5344CB8AC3E}">
        <p14:creationId xmlns:p14="http://schemas.microsoft.com/office/powerpoint/2010/main" val="1705075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 name="Image" descr="Image"/>
          <p:cNvPicPr>
            <a:picLocks/>
          </p:cNvPicPr>
          <p:nvPr/>
        </p:nvPicPr>
        <p:blipFill>
          <a:blip r:embed="rId3">
            <a:alphaModFix amt="75000"/>
          </a:blip>
          <a:srcRect b="7025"/>
          <a:stretch>
            <a:fillRect/>
          </a:stretch>
        </p:blipFill>
        <p:spPr>
          <a:xfrm rot="16200000">
            <a:off x="1708605" y="-2944408"/>
            <a:ext cx="8806433" cy="13108369"/>
          </a:xfrm>
          <a:prstGeom prst="rect">
            <a:avLst/>
          </a:prstGeom>
          <a:ln w="12700">
            <a:miter lim="400000"/>
          </a:ln>
        </p:spPr>
      </p:pic>
      <p:pic>
        <p:nvPicPr>
          <p:cNvPr id="2509" name="Screen Shot 2017-09-14 at 9.08.27 AM.png" descr="Screen Shot 2017-09-14 at 9.08.27 AM.png"/>
          <p:cNvPicPr>
            <a:picLocks noChangeAspect="1"/>
          </p:cNvPicPr>
          <p:nvPr/>
        </p:nvPicPr>
        <p:blipFill>
          <a:blip r:embed="rId4"/>
          <a:srcRect l="2121" t="1805" r="1981" b="2268"/>
          <a:stretch>
            <a:fillRect/>
          </a:stretch>
        </p:blipFill>
        <p:spPr>
          <a:xfrm>
            <a:off x="4831490" y="106370"/>
            <a:ext cx="6637651" cy="6645260"/>
          </a:xfrm>
          <a:custGeom>
            <a:avLst/>
            <a:gdLst/>
            <a:ahLst/>
            <a:cxnLst>
              <a:cxn ang="0">
                <a:pos x="wd2" y="hd2"/>
              </a:cxn>
              <a:cxn ang="5400000">
                <a:pos x="wd2" y="hd2"/>
              </a:cxn>
              <a:cxn ang="10800000">
                <a:pos x="wd2" y="hd2"/>
              </a:cxn>
              <a:cxn ang="16200000">
                <a:pos x="wd2" y="hd2"/>
              </a:cxn>
            </a:cxnLst>
            <a:rect l="0" t="0" r="r" b="b"/>
            <a:pathLst>
              <a:path w="21583" h="21589" extrusionOk="0">
                <a:moveTo>
                  <a:pt x="10797" y="0"/>
                </a:moveTo>
                <a:cubicBezTo>
                  <a:pt x="9712" y="0"/>
                  <a:pt x="8749" y="136"/>
                  <a:pt x="7723" y="434"/>
                </a:cubicBezTo>
                <a:cubicBezTo>
                  <a:pt x="7527" y="491"/>
                  <a:pt x="7265" y="575"/>
                  <a:pt x="7223" y="594"/>
                </a:cubicBezTo>
                <a:cubicBezTo>
                  <a:pt x="7200" y="605"/>
                  <a:pt x="7125" y="634"/>
                  <a:pt x="7056" y="658"/>
                </a:cubicBezTo>
                <a:cubicBezTo>
                  <a:pt x="6988" y="682"/>
                  <a:pt x="6913" y="710"/>
                  <a:pt x="6890" y="720"/>
                </a:cubicBezTo>
                <a:cubicBezTo>
                  <a:pt x="6867" y="731"/>
                  <a:pt x="6787" y="762"/>
                  <a:pt x="6712" y="790"/>
                </a:cubicBezTo>
                <a:cubicBezTo>
                  <a:pt x="6638" y="817"/>
                  <a:pt x="6549" y="855"/>
                  <a:pt x="6514" y="874"/>
                </a:cubicBezTo>
                <a:cubicBezTo>
                  <a:pt x="6480" y="892"/>
                  <a:pt x="6445" y="906"/>
                  <a:pt x="6436" y="906"/>
                </a:cubicBezTo>
                <a:cubicBezTo>
                  <a:pt x="6392" y="907"/>
                  <a:pt x="5421" y="1404"/>
                  <a:pt x="5254" y="1511"/>
                </a:cubicBezTo>
                <a:cubicBezTo>
                  <a:pt x="5236" y="1522"/>
                  <a:pt x="5138" y="1583"/>
                  <a:pt x="5035" y="1647"/>
                </a:cubicBezTo>
                <a:cubicBezTo>
                  <a:pt x="4730" y="1835"/>
                  <a:pt x="4124" y="2274"/>
                  <a:pt x="3930" y="2447"/>
                </a:cubicBezTo>
                <a:cubicBezTo>
                  <a:pt x="3883" y="2488"/>
                  <a:pt x="3800" y="2559"/>
                  <a:pt x="3744" y="2605"/>
                </a:cubicBezTo>
                <a:cubicBezTo>
                  <a:pt x="3284" y="2981"/>
                  <a:pt x="2643" y="3659"/>
                  <a:pt x="2188" y="4251"/>
                </a:cubicBezTo>
                <a:cubicBezTo>
                  <a:pt x="1998" y="4498"/>
                  <a:pt x="1608" y="5077"/>
                  <a:pt x="1514" y="5252"/>
                </a:cubicBezTo>
                <a:cubicBezTo>
                  <a:pt x="1484" y="5309"/>
                  <a:pt x="1436" y="5393"/>
                  <a:pt x="1408" y="5439"/>
                </a:cubicBezTo>
                <a:cubicBezTo>
                  <a:pt x="1246" y="5708"/>
                  <a:pt x="1008" y="6182"/>
                  <a:pt x="814" y="6627"/>
                </a:cubicBezTo>
                <a:cubicBezTo>
                  <a:pt x="785" y="6692"/>
                  <a:pt x="656" y="7033"/>
                  <a:pt x="617" y="7148"/>
                </a:cubicBezTo>
                <a:cubicBezTo>
                  <a:pt x="597" y="7205"/>
                  <a:pt x="573" y="7271"/>
                  <a:pt x="563" y="7294"/>
                </a:cubicBezTo>
                <a:cubicBezTo>
                  <a:pt x="554" y="7317"/>
                  <a:pt x="521" y="7420"/>
                  <a:pt x="491" y="7523"/>
                </a:cubicBezTo>
                <a:cubicBezTo>
                  <a:pt x="461" y="7626"/>
                  <a:pt x="429" y="7725"/>
                  <a:pt x="420" y="7743"/>
                </a:cubicBezTo>
                <a:cubicBezTo>
                  <a:pt x="411" y="7760"/>
                  <a:pt x="397" y="7802"/>
                  <a:pt x="390" y="7836"/>
                </a:cubicBezTo>
                <a:cubicBezTo>
                  <a:pt x="368" y="7936"/>
                  <a:pt x="359" y="7975"/>
                  <a:pt x="327" y="8096"/>
                </a:cubicBezTo>
                <a:cubicBezTo>
                  <a:pt x="278" y="8276"/>
                  <a:pt x="258" y="8365"/>
                  <a:pt x="222" y="8544"/>
                </a:cubicBezTo>
                <a:cubicBezTo>
                  <a:pt x="204" y="8636"/>
                  <a:pt x="179" y="8739"/>
                  <a:pt x="169" y="8773"/>
                </a:cubicBezTo>
                <a:cubicBezTo>
                  <a:pt x="159" y="8808"/>
                  <a:pt x="145" y="8897"/>
                  <a:pt x="138" y="8971"/>
                </a:cubicBezTo>
                <a:cubicBezTo>
                  <a:pt x="131" y="9046"/>
                  <a:pt x="117" y="9139"/>
                  <a:pt x="107" y="9180"/>
                </a:cubicBezTo>
                <a:cubicBezTo>
                  <a:pt x="34" y="9469"/>
                  <a:pt x="-17" y="10523"/>
                  <a:pt x="6" y="11253"/>
                </a:cubicBezTo>
                <a:cubicBezTo>
                  <a:pt x="19" y="11686"/>
                  <a:pt x="71" y="12290"/>
                  <a:pt x="107" y="12431"/>
                </a:cubicBezTo>
                <a:cubicBezTo>
                  <a:pt x="117" y="12471"/>
                  <a:pt x="131" y="12564"/>
                  <a:pt x="138" y="12638"/>
                </a:cubicBezTo>
                <a:cubicBezTo>
                  <a:pt x="145" y="12713"/>
                  <a:pt x="155" y="12780"/>
                  <a:pt x="160" y="12787"/>
                </a:cubicBezTo>
                <a:cubicBezTo>
                  <a:pt x="165" y="12795"/>
                  <a:pt x="184" y="12875"/>
                  <a:pt x="202" y="12965"/>
                </a:cubicBezTo>
                <a:cubicBezTo>
                  <a:pt x="248" y="13192"/>
                  <a:pt x="285" y="13357"/>
                  <a:pt x="325" y="13503"/>
                </a:cubicBezTo>
                <a:cubicBezTo>
                  <a:pt x="343" y="13572"/>
                  <a:pt x="363" y="13652"/>
                  <a:pt x="368" y="13681"/>
                </a:cubicBezTo>
                <a:cubicBezTo>
                  <a:pt x="406" y="13864"/>
                  <a:pt x="744" y="14841"/>
                  <a:pt x="815" y="14969"/>
                </a:cubicBezTo>
                <a:cubicBezTo>
                  <a:pt x="826" y="14988"/>
                  <a:pt x="854" y="15051"/>
                  <a:pt x="878" y="15108"/>
                </a:cubicBezTo>
                <a:cubicBezTo>
                  <a:pt x="1007" y="15412"/>
                  <a:pt x="1292" y="15994"/>
                  <a:pt x="1371" y="16114"/>
                </a:cubicBezTo>
                <a:cubicBezTo>
                  <a:pt x="1426" y="16196"/>
                  <a:pt x="1452" y="16241"/>
                  <a:pt x="1514" y="16359"/>
                </a:cubicBezTo>
                <a:cubicBezTo>
                  <a:pt x="1593" y="16506"/>
                  <a:pt x="1879" y="16930"/>
                  <a:pt x="2179" y="17342"/>
                </a:cubicBezTo>
                <a:cubicBezTo>
                  <a:pt x="2370" y="17604"/>
                  <a:pt x="2790" y="18086"/>
                  <a:pt x="3120" y="18423"/>
                </a:cubicBezTo>
                <a:cubicBezTo>
                  <a:pt x="3619" y="18931"/>
                  <a:pt x="4255" y="19450"/>
                  <a:pt x="4899" y="19872"/>
                </a:cubicBezTo>
                <a:cubicBezTo>
                  <a:pt x="5181" y="20057"/>
                  <a:pt x="5732" y="20369"/>
                  <a:pt x="5994" y="20493"/>
                </a:cubicBezTo>
                <a:cubicBezTo>
                  <a:pt x="6062" y="20525"/>
                  <a:pt x="6170" y="20578"/>
                  <a:pt x="6233" y="20608"/>
                </a:cubicBezTo>
                <a:cubicBezTo>
                  <a:pt x="6296" y="20639"/>
                  <a:pt x="6449" y="20706"/>
                  <a:pt x="6572" y="20756"/>
                </a:cubicBezTo>
                <a:cubicBezTo>
                  <a:pt x="6695" y="20806"/>
                  <a:pt x="6826" y="20861"/>
                  <a:pt x="6863" y="20877"/>
                </a:cubicBezTo>
                <a:cubicBezTo>
                  <a:pt x="6901" y="20894"/>
                  <a:pt x="6992" y="20928"/>
                  <a:pt x="7067" y="20953"/>
                </a:cubicBezTo>
                <a:cubicBezTo>
                  <a:pt x="7141" y="20979"/>
                  <a:pt x="7221" y="21008"/>
                  <a:pt x="7244" y="21018"/>
                </a:cubicBezTo>
                <a:cubicBezTo>
                  <a:pt x="7421" y="21095"/>
                  <a:pt x="8228" y="21318"/>
                  <a:pt x="8567" y="21382"/>
                </a:cubicBezTo>
                <a:cubicBezTo>
                  <a:pt x="8653" y="21398"/>
                  <a:pt x="8794" y="21426"/>
                  <a:pt x="8880" y="21443"/>
                </a:cubicBezTo>
                <a:cubicBezTo>
                  <a:pt x="8966" y="21461"/>
                  <a:pt x="9116" y="21484"/>
                  <a:pt x="9213" y="21495"/>
                </a:cubicBezTo>
                <a:cubicBezTo>
                  <a:pt x="9311" y="21505"/>
                  <a:pt x="9451" y="21524"/>
                  <a:pt x="9526" y="21537"/>
                </a:cubicBezTo>
                <a:cubicBezTo>
                  <a:pt x="9600" y="21549"/>
                  <a:pt x="9759" y="21568"/>
                  <a:pt x="9880" y="21578"/>
                </a:cubicBezTo>
                <a:cubicBezTo>
                  <a:pt x="10147" y="21600"/>
                  <a:pt x="11713" y="21586"/>
                  <a:pt x="11901" y="21560"/>
                </a:cubicBezTo>
                <a:cubicBezTo>
                  <a:pt x="11976" y="21550"/>
                  <a:pt x="12149" y="21527"/>
                  <a:pt x="12286" y="21508"/>
                </a:cubicBezTo>
                <a:cubicBezTo>
                  <a:pt x="12523" y="21477"/>
                  <a:pt x="12620" y="21460"/>
                  <a:pt x="13016" y="21383"/>
                </a:cubicBezTo>
                <a:cubicBezTo>
                  <a:pt x="13236" y="21341"/>
                  <a:pt x="13554" y="21262"/>
                  <a:pt x="13787" y="21192"/>
                </a:cubicBezTo>
                <a:cubicBezTo>
                  <a:pt x="14135" y="21089"/>
                  <a:pt x="14162" y="21081"/>
                  <a:pt x="14249" y="21053"/>
                </a:cubicBezTo>
                <a:cubicBezTo>
                  <a:pt x="14297" y="21038"/>
                  <a:pt x="14343" y="21019"/>
                  <a:pt x="14352" y="21011"/>
                </a:cubicBezTo>
                <a:cubicBezTo>
                  <a:pt x="14360" y="21002"/>
                  <a:pt x="14382" y="20995"/>
                  <a:pt x="14400" y="20995"/>
                </a:cubicBezTo>
                <a:cubicBezTo>
                  <a:pt x="14418" y="20995"/>
                  <a:pt x="14460" y="20981"/>
                  <a:pt x="14493" y="20964"/>
                </a:cubicBezTo>
                <a:cubicBezTo>
                  <a:pt x="14526" y="20946"/>
                  <a:pt x="14563" y="20933"/>
                  <a:pt x="14576" y="20933"/>
                </a:cubicBezTo>
                <a:cubicBezTo>
                  <a:pt x="14589" y="20933"/>
                  <a:pt x="14623" y="20920"/>
                  <a:pt x="14652" y="20906"/>
                </a:cubicBezTo>
                <a:cubicBezTo>
                  <a:pt x="14681" y="20891"/>
                  <a:pt x="14751" y="20862"/>
                  <a:pt x="14808" y="20840"/>
                </a:cubicBezTo>
                <a:cubicBezTo>
                  <a:pt x="14932" y="20795"/>
                  <a:pt x="14972" y="20778"/>
                  <a:pt x="15256" y="20651"/>
                </a:cubicBezTo>
                <a:cubicBezTo>
                  <a:pt x="15503" y="20541"/>
                  <a:pt x="15728" y="20430"/>
                  <a:pt x="15913" y="20328"/>
                </a:cubicBezTo>
                <a:cubicBezTo>
                  <a:pt x="15981" y="20290"/>
                  <a:pt x="16066" y="20245"/>
                  <a:pt x="16100" y="20227"/>
                </a:cubicBezTo>
                <a:cubicBezTo>
                  <a:pt x="16135" y="20210"/>
                  <a:pt x="16216" y="20160"/>
                  <a:pt x="16282" y="20117"/>
                </a:cubicBezTo>
                <a:cubicBezTo>
                  <a:pt x="16347" y="20073"/>
                  <a:pt x="16407" y="20037"/>
                  <a:pt x="16416" y="20037"/>
                </a:cubicBezTo>
                <a:cubicBezTo>
                  <a:pt x="16425" y="20037"/>
                  <a:pt x="16465" y="20014"/>
                  <a:pt x="16506" y="19987"/>
                </a:cubicBezTo>
                <a:cubicBezTo>
                  <a:pt x="16546" y="19960"/>
                  <a:pt x="16659" y="19886"/>
                  <a:pt x="16757" y="19822"/>
                </a:cubicBezTo>
                <a:cubicBezTo>
                  <a:pt x="17325" y="19450"/>
                  <a:pt x="17884" y="18993"/>
                  <a:pt x="18391" y="18486"/>
                </a:cubicBezTo>
                <a:cubicBezTo>
                  <a:pt x="18822" y="18056"/>
                  <a:pt x="18951" y="17914"/>
                  <a:pt x="19168" y="17638"/>
                </a:cubicBezTo>
                <a:cubicBezTo>
                  <a:pt x="19200" y="17597"/>
                  <a:pt x="19240" y="17550"/>
                  <a:pt x="19258" y="17532"/>
                </a:cubicBezTo>
                <a:cubicBezTo>
                  <a:pt x="19275" y="17514"/>
                  <a:pt x="19331" y="17442"/>
                  <a:pt x="19383" y="17371"/>
                </a:cubicBezTo>
                <a:cubicBezTo>
                  <a:pt x="19434" y="17300"/>
                  <a:pt x="19524" y="17180"/>
                  <a:pt x="19582" y="17103"/>
                </a:cubicBezTo>
                <a:cubicBezTo>
                  <a:pt x="19699" y="16949"/>
                  <a:pt x="19976" y="16526"/>
                  <a:pt x="20097" y="16317"/>
                </a:cubicBezTo>
                <a:cubicBezTo>
                  <a:pt x="20110" y="16294"/>
                  <a:pt x="20144" y="16238"/>
                  <a:pt x="20172" y="16192"/>
                </a:cubicBezTo>
                <a:cubicBezTo>
                  <a:pt x="20237" y="16086"/>
                  <a:pt x="20611" y="15348"/>
                  <a:pt x="20662" y="15223"/>
                </a:cubicBezTo>
                <a:cubicBezTo>
                  <a:pt x="20746" y="15020"/>
                  <a:pt x="20781" y="14939"/>
                  <a:pt x="20811" y="14886"/>
                </a:cubicBezTo>
                <a:cubicBezTo>
                  <a:pt x="20827" y="14856"/>
                  <a:pt x="20841" y="14817"/>
                  <a:pt x="20841" y="14799"/>
                </a:cubicBezTo>
                <a:cubicBezTo>
                  <a:pt x="20841" y="14782"/>
                  <a:pt x="20857" y="14736"/>
                  <a:pt x="20876" y="14698"/>
                </a:cubicBezTo>
                <a:cubicBezTo>
                  <a:pt x="20927" y="14595"/>
                  <a:pt x="20929" y="14590"/>
                  <a:pt x="21027" y="14285"/>
                </a:cubicBezTo>
                <a:cubicBezTo>
                  <a:pt x="21077" y="14130"/>
                  <a:pt x="21125" y="13985"/>
                  <a:pt x="21134" y="13962"/>
                </a:cubicBezTo>
                <a:cubicBezTo>
                  <a:pt x="21171" y="13872"/>
                  <a:pt x="21300" y="13371"/>
                  <a:pt x="21300" y="13320"/>
                </a:cubicBezTo>
                <a:cubicBezTo>
                  <a:pt x="21300" y="13291"/>
                  <a:pt x="21308" y="13261"/>
                  <a:pt x="21318" y="13255"/>
                </a:cubicBezTo>
                <a:cubicBezTo>
                  <a:pt x="21328" y="13249"/>
                  <a:pt x="21342" y="13199"/>
                  <a:pt x="21350" y="13144"/>
                </a:cubicBezTo>
                <a:cubicBezTo>
                  <a:pt x="21358" y="13090"/>
                  <a:pt x="21373" y="13021"/>
                  <a:pt x="21384" y="12993"/>
                </a:cubicBezTo>
                <a:cubicBezTo>
                  <a:pt x="21394" y="12964"/>
                  <a:pt x="21412" y="12871"/>
                  <a:pt x="21424" y="12785"/>
                </a:cubicBezTo>
                <a:cubicBezTo>
                  <a:pt x="21436" y="12699"/>
                  <a:pt x="21459" y="12549"/>
                  <a:pt x="21476" y="12451"/>
                </a:cubicBezTo>
                <a:cubicBezTo>
                  <a:pt x="21493" y="12354"/>
                  <a:pt x="21523" y="12110"/>
                  <a:pt x="21544" y="11909"/>
                </a:cubicBezTo>
                <a:cubicBezTo>
                  <a:pt x="21570" y="11654"/>
                  <a:pt x="21583" y="11230"/>
                  <a:pt x="21583" y="10806"/>
                </a:cubicBezTo>
                <a:cubicBezTo>
                  <a:pt x="21583" y="10382"/>
                  <a:pt x="21570" y="9958"/>
                  <a:pt x="21544" y="9700"/>
                </a:cubicBezTo>
                <a:cubicBezTo>
                  <a:pt x="21507" y="9330"/>
                  <a:pt x="21459" y="8990"/>
                  <a:pt x="21440" y="8958"/>
                </a:cubicBezTo>
                <a:cubicBezTo>
                  <a:pt x="21435" y="8948"/>
                  <a:pt x="21423" y="8880"/>
                  <a:pt x="21416" y="8808"/>
                </a:cubicBezTo>
                <a:cubicBezTo>
                  <a:pt x="21404" y="8690"/>
                  <a:pt x="21376" y="8558"/>
                  <a:pt x="21321" y="8346"/>
                </a:cubicBezTo>
                <a:cubicBezTo>
                  <a:pt x="21310" y="8306"/>
                  <a:pt x="21272" y="8156"/>
                  <a:pt x="21236" y="8013"/>
                </a:cubicBezTo>
                <a:cubicBezTo>
                  <a:pt x="21164" y="7730"/>
                  <a:pt x="21023" y="7271"/>
                  <a:pt x="20975" y="7166"/>
                </a:cubicBezTo>
                <a:cubicBezTo>
                  <a:pt x="20959" y="7129"/>
                  <a:pt x="20945" y="7089"/>
                  <a:pt x="20945" y="7077"/>
                </a:cubicBezTo>
                <a:cubicBezTo>
                  <a:pt x="20945" y="7053"/>
                  <a:pt x="20938" y="7035"/>
                  <a:pt x="20876" y="6912"/>
                </a:cubicBezTo>
                <a:cubicBezTo>
                  <a:pt x="20857" y="6873"/>
                  <a:pt x="20841" y="6828"/>
                  <a:pt x="20841" y="6810"/>
                </a:cubicBezTo>
                <a:cubicBezTo>
                  <a:pt x="20841" y="6793"/>
                  <a:pt x="20828" y="6754"/>
                  <a:pt x="20811" y="6724"/>
                </a:cubicBezTo>
                <a:cubicBezTo>
                  <a:pt x="20795" y="6694"/>
                  <a:pt x="20767" y="6636"/>
                  <a:pt x="20750" y="6596"/>
                </a:cubicBezTo>
                <a:cubicBezTo>
                  <a:pt x="20618" y="6284"/>
                  <a:pt x="20566" y="6170"/>
                  <a:pt x="20418" y="5876"/>
                </a:cubicBezTo>
                <a:cubicBezTo>
                  <a:pt x="20325" y="5693"/>
                  <a:pt x="20224" y="5504"/>
                  <a:pt x="20191" y="5456"/>
                </a:cubicBezTo>
                <a:cubicBezTo>
                  <a:pt x="20159" y="5408"/>
                  <a:pt x="20125" y="5351"/>
                  <a:pt x="20116" y="5331"/>
                </a:cubicBezTo>
                <a:cubicBezTo>
                  <a:pt x="20108" y="5310"/>
                  <a:pt x="20069" y="5238"/>
                  <a:pt x="20029" y="5172"/>
                </a:cubicBezTo>
                <a:cubicBezTo>
                  <a:pt x="19989" y="5105"/>
                  <a:pt x="19946" y="5035"/>
                  <a:pt x="19934" y="5016"/>
                </a:cubicBezTo>
                <a:cubicBezTo>
                  <a:pt x="19819" y="4822"/>
                  <a:pt x="19326" y="4142"/>
                  <a:pt x="19162" y="3951"/>
                </a:cubicBezTo>
                <a:cubicBezTo>
                  <a:pt x="18640" y="3339"/>
                  <a:pt x="18195" y="2890"/>
                  <a:pt x="17778" y="2552"/>
                </a:cubicBezTo>
                <a:cubicBezTo>
                  <a:pt x="17704" y="2492"/>
                  <a:pt x="17633" y="2431"/>
                  <a:pt x="17622" y="2418"/>
                </a:cubicBezTo>
                <a:cubicBezTo>
                  <a:pt x="17602" y="2394"/>
                  <a:pt x="17210" y="2098"/>
                  <a:pt x="16934" y="1899"/>
                </a:cubicBezTo>
                <a:cubicBezTo>
                  <a:pt x="16865" y="1849"/>
                  <a:pt x="16763" y="1781"/>
                  <a:pt x="16708" y="1748"/>
                </a:cubicBezTo>
                <a:cubicBezTo>
                  <a:pt x="16653" y="1715"/>
                  <a:pt x="16592" y="1679"/>
                  <a:pt x="16573" y="1667"/>
                </a:cubicBezTo>
                <a:cubicBezTo>
                  <a:pt x="16553" y="1656"/>
                  <a:pt x="16481" y="1609"/>
                  <a:pt x="16413" y="1565"/>
                </a:cubicBezTo>
                <a:cubicBezTo>
                  <a:pt x="16061" y="1337"/>
                  <a:pt x="15372" y="989"/>
                  <a:pt x="14881" y="792"/>
                </a:cubicBezTo>
                <a:cubicBezTo>
                  <a:pt x="14806" y="762"/>
                  <a:pt x="14727" y="730"/>
                  <a:pt x="14704" y="719"/>
                </a:cubicBezTo>
                <a:cubicBezTo>
                  <a:pt x="14590" y="669"/>
                  <a:pt x="14025" y="481"/>
                  <a:pt x="13767" y="407"/>
                </a:cubicBezTo>
                <a:cubicBezTo>
                  <a:pt x="13380" y="298"/>
                  <a:pt x="13173" y="249"/>
                  <a:pt x="12834" y="186"/>
                </a:cubicBezTo>
                <a:cubicBezTo>
                  <a:pt x="12122" y="55"/>
                  <a:pt x="11519" y="0"/>
                  <a:pt x="10797" y="0"/>
                </a:cubicBezTo>
                <a:close/>
              </a:path>
            </a:pathLst>
          </a:custGeom>
          <a:ln w="12700">
            <a:miter lim="400000"/>
          </a:ln>
        </p:spPr>
      </p:pic>
      <p:sp>
        <p:nvSpPr>
          <p:cNvPr id="2510" name="Line"/>
          <p:cNvSpPr/>
          <p:nvPr/>
        </p:nvSpPr>
        <p:spPr>
          <a:xfrm>
            <a:off x="3967566" y="4572000"/>
            <a:ext cx="3534249" cy="737242"/>
          </a:xfrm>
          <a:prstGeom prst="line">
            <a:avLst/>
          </a:prstGeom>
          <a:ln w="101600">
            <a:solidFill>
              <a:srgbClr val="000000"/>
            </a:solidFill>
            <a:miter lim="400000"/>
            <a:tailEnd type="triangle"/>
          </a:ln>
        </p:spPr>
        <p:txBody>
          <a:bodyPr lIns="25400" tIns="25400" rIns="25400" bIns="25400" anchor="ctr"/>
          <a:lstStyle/>
          <a:p>
            <a:pPr>
              <a:defRPr sz="3200"/>
            </a:pPr>
            <a:endParaRPr sz="1600"/>
          </a:p>
        </p:txBody>
      </p:sp>
      <p:sp>
        <p:nvSpPr>
          <p:cNvPr id="2511" name="Circle"/>
          <p:cNvSpPr/>
          <p:nvPr/>
        </p:nvSpPr>
        <p:spPr>
          <a:xfrm>
            <a:off x="8038843" y="5309312"/>
            <a:ext cx="261045" cy="261045"/>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512" name="Circle"/>
          <p:cNvSpPr/>
          <p:nvPr/>
        </p:nvSpPr>
        <p:spPr>
          <a:xfrm>
            <a:off x="7956293" y="5614112"/>
            <a:ext cx="261045" cy="261045"/>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513" name="Circle"/>
          <p:cNvSpPr/>
          <p:nvPr/>
        </p:nvSpPr>
        <p:spPr>
          <a:xfrm>
            <a:off x="7573132" y="5372812"/>
            <a:ext cx="261045" cy="261045"/>
          </a:xfrm>
          <a:prstGeom prst="ellipse">
            <a:avLst/>
          </a:prstGeom>
          <a:solidFill>
            <a:srgbClr val="9A5559"/>
          </a:solidFill>
          <a:ln w="12700">
            <a:miter lim="400000"/>
          </a:ln>
          <a:effectLst>
            <a:outerShdw blurRad="38100" dist="25400" dir="5400000" rotWithShape="0">
              <a:srgbClr val="000000">
                <a:alpha val="50000"/>
              </a:srgbClr>
            </a:outerShdw>
          </a:effectLst>
        </p:spPr>
        <p:txBody>
          <a:bodyPr lIns="25400" tIns="25400" rIns="25400" bIns="25400" anchor="ctr"/>
          <a:lstStyle/>
          <a:p>
            <a:pPr>
              <a:defRPr sz="3200">
                <a:solidFill>
                  <a:srgbClr val="FFFFFF"/>
                </a:solidFill>
              </a:defRPr>
            </a:pPr>
            <a:endParaRPr sz="1600"/>
          </a:p>
        </p:txBody>
      </p:sp>
      <p:sp>
        <p:nvSpPr>
          <p:cNvPr id="2514" name="1"/>
          <p:cNvSpPr txBox="1"/>
          <p:nvPr/>
        </p:nvSpPr>
        <p:spPr>
          <a:xfrm>
            <a:off x="7600728" y="5271790"/>
            <a:ext cx="205852"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1</a:t>
            </a:r>
          </a:p>
        </p:txBody>
      </p:sp>
      <p:sp>
        <p:nvSpPr>
          <p:cNvPr id="2515" name="2"/>
          <p:cNvSpPr txBox="1"/>
          <p:nvPr/>
        </p:nvSpPr>
        <p:spPr>
          <a:xfrm>
            <a:off x="7983889" y="551309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2</a:t>
            </a:r>
          </a:p>
        </p:txBody>
      </p:sp>
      <p:sp>
        <p:nvSpPr>
          <p:cNvPr id="2516" name="3"/>
          <p:cNvSpPr txBox="1"/>
          <p:nvPr/>
        </p:nvSpPr>
        <p:spPr>
          <a:xfrm>
            <a:off x="8066439" y="5208290"/>
            <a:ext cx="205853" cy="463088"/>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20000"/>
              </a:lnSpc>
              <a:defRPr sz="2500">
                <a:solidFill>
                  <a:srgbClr val="FCFCFC"/>
                </a:solidFill>
                <a:latin typeface="Baskerville SemiBold"/>
                <a:ea typeface="Baskerville SemiBold"/>
                <a:cs typeface="Baskerville SemiBold"/>
                <a:sym typeface="Baskerville SemiBold"/>
              </a:defRPr>
            </a:lvl1pPr>
          </a:lstStyle>
          <a:p>
            <a:r>
              <a:rPr sz="1250"/>
              <a:t>3</a:t>
            </a:r>
          </a:p>
        </p:txBody>
      </p:sp>
      <p:sp>
        <p:nvSpPr>
          <p:cNvPr id="2517" name="The Supply Depot near the Collection area is a three week journey.  One week to the white land mass, one week into the Depot and one week back to the Collection area (Ross Ice Shelf)."/>
          <p:cNvSpPr txBox="1"/>
          <p:nvPr/>
        </p:nvSpPr>
        <p:spPr>
          <a:xfrm>
            <a:off x="798313" y="1410986"/>
            <a:ext cx="3796782" cy="4710777"/>
          </a:xfrm>
          <a:prstGeom prst="rect">
            <a:avLst/>
          </a:prstGeom>
          <a:ln w="12700">
            <a:miter lim="400000"/>
          </a:ln>
          <a:effectLst>
            <a:outerShdw blurRad="38100" dist="25400" dir="5400000" rotWithShape="0">
              <a:srgbClr val="000000">
                <a:alpha val="8441"/>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nSpc>
                <a:spcPct val="160000"/>
              </a:lnSpc>
              <a:defRPr sz="4500">
                <a:solidFill>
                  <a:srgbClr val="3F3631"/>
                </a:solidFill>
                <a:latin typeface="Baskerville SemiBold"/>
                <a:ea typeface="Baskerville SemiBold"/>
                <a:cs typeface="Baskerville SemiBold"/>
                <a:sym typeface="Baskerville SemiBold"/>
              </a:defRPr>
            </a:lvl1pPr>
          </a:lstStyle>
          <a:p>
            <a:r>
              <a:rPr sz="2400" dirty="0"/>
              <a:t>The Supply Depot near the Collection area is a three week journey.  One week to the white land mass, one week into the Depot and one week back to the Collection area (Ross Ice Shelf). </a:t>
            </a:r>
          </a:p>
        </p:txBody>
      </p:sp>
    </p:spTree>
    <p:extLst>
      <p:ext uri="{BB962C8B-B14F-4D97-AF65-F5344CB8AC3E}">
        <p14:creationId xmlns:p14="http://schemas.microsoft.com/office/powerpoint/2010/main" val="472153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 descr="Image"/>
          <p:cNvPicPr>
            <a:picLocks/>
          </p:cNvPicPr>
          <p:nvPr/>
        </p:nvPicPr>
        <p:blipFill>
          <a:blip r:embed="rId2">
            <a:alphaModFix amt="75000"/>
          </a:blip>
          <a:srcRect b="7025"/>
          <a:stretch>
            <a:fillRect/>
          </a:stretch>
        </p:blipFill>
        <p:spPr>
          <a:xfrm rot="16200000">
            <a:off x="1436140" y="-2859137"/>
            <a:ext cx="8806433" cy="13108369"/>
          </a:xfrm>
          <a:prstGeom prst="rect">
            <a:avLst/>
          </a:prstGeom>
          <a:ln w="12700">
            <a:miter lim="400000"/>
          </a:ln>
        </p:spPr>
      </p:pic>
      <p:sp>
        <p:nvSpPr>
          <p:cNvPr id="373" name="This is your Packed Sledge"/>
          <p:cNvSpPr txBox="1"/>
          <p:nvPr/>
        </p:nvSpPr>
        <p:spPr>
          <a:xfrm>
            <a:off x="1359077" y="2733835"/>
            <a:ext cx="8960558" cy="1101240"/>
          </a:xfrm>
          <a:prstGeom prst="rect">
            <a:avLst/>
          </a:prstGeom>
          <a:ln w="12700">
            <a:miter lim="400000"/>
          </a:ln>
          <a:effectLst>
            <a:outerShdw blurRad="38100" dist="25400" dir="5400000" rotWithShape="0">
              <a:srgbClr val="000000">
                <a:alpha val="22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9000">
                <a:solidFill>
                  <a:srgbClr val="3F3631"/>
                </a:solidFill>
                <a:latin typeface="Baskerville SemiBold"/>
                <a:ea typeface="Baskerville SemiBold"/>
                <a:cs typeface="Baskerville SemiBold"/>
                <a:sym typeface="Baskerville SemiBold"/>
              </a:defRPr>
            </a:lvl1pPr>
          </a:lstStyle>
          <a:p>
            <a:pPr algn="ctr"/>
            <a:r>
              <a:rPr lang="en-US" sz="7500" dirty="0"/>
              <a:t>Flare Gun</a:t>
            </a:r>
          </a:p>
        </p:txBody>
      </p:sp>
    </p:spTree>
    <p:extLst>
      <p:ext uri="{BB962C8B-B14F-4D97-AF65-F5344CB8AC3E}">
        <p14:creationId xmlns:p14="http://schemas.microsoft.com/office/powerpoint/2010/main" val="3898469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31052546-9D93-5848-B315-89439F1A9BE6}"/>
              </a:ext>
            </a:extLst>
          </p:cNvPr>
          <p:cNvPicPr>
            <a:picLocks/>
          </p:cNvPicPr>
          <p:nvPr/>
        </p:nvPicPr>
        <p:blipFill>
          <a:blip r:embed="rId2">
            <a:alphaModFix amt="75000"/>
          </a:blip>
          <a:srcRect b="7025"/>
          <a:stretch>
            <a:fillRect/>
          </a:stretch>
        </p:blipFill>
        <p:spPr>
          <a:xfrm rot="16200000">
            <a:off x="1234822" y="-2648136"/>
            <a:ext cx="8806433" cy="13107924"/>
          </a:xfrm>
          <a:prstGeom prst="rect">
            <a:avLst/>
          </a:prstGeom>
          <a:ln w="12700">
            <a:miter lim="400000"/>
          </a:ln>
        </p:spPr>
      </p:pic>
      <p:sp>
        <p:nvSpPr>
          <p:cNvPr id="3" name="Oval 2">
            <a:extLst>
              <a:ext uri="{FF2B5EF4-FFF2-40B4-BE49-F238E27FC236}">
                <a16:creationId xmlns:a16="http://schemas.microsoft.com/office/drawing/2014/main" id="{AFCF2808-9C18-D546-8AA1-4CE1DA7E7565}"/>
              </a:ext>
            </a:extLst>
          </p:cNvPr>
          <p:cNvSpPr/>
          <p:nvPr/>
        </p:nvSpPr>
        <p:spPr>
          <a:xfrm>
            <a:off x="2166190" y="3140348"/>
            <a:ext cx="2616200" cy="2616200"/>
          </a:xfrm>
          <a:prstGeom prst="ellipse">
            <a:avLst/>
          </a:prstGeom>
          <a:noFill/>
          <a:ln w="66675" cap="flat">
            <a:solidFill>
              <a:schemeClr val="tx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rmAutofit/>
          </a:bodyPr>
          <a:lstStyle/>
          <a:p>
            <a:pPr algn="ctr" defTabSz="412750" hangingPunct="0"/>
            <a:r>
              <a:rPr lang="en-US" sz="1600" dirty="0">
                <a:ln w="0" cmpd="sng">
                  <a:noFill/>
                </a:ln>
                <a:latin typeface="Baskerville" panose="02020502070401020303" pitchFamily="18" charset="0"/>
                <a:ea typeface="Baskerville" panose="02020502070401020303" pitchFamily="18" charset="0"/>
                <a:sym typeface="Helvetica Light"/>
              </a:rPr>
              <a:t>MAIN ROOM: Receive the weather update</a:t>
            </a:r>
          </a:p>
        </p:txBody>
      </p:sp>
      <p:sp>
        <p:nvSpPr>
          <p:cNvPr id="5" name="Oval 4">
            <a:extLst>
              <a:ext uri="{FF2B5EF4-FFF2-40B4-BE49-F238E27FC236}">
                <a16:creationId xmlns:a16="http://schemas.microsoft.com/office/drawing/2014/main" id="{0DC9F6C1-C524-5046-92A5-06CE293FFC94}"/>
              </a:ext>
            </a:extLst>
          </p:cNvPr>
          <p:cNvSpPr/>
          <p:nvPr/>
        </p:nvSpPr>
        <p:spPr>
          <a:xfrm>
            <a:off x="8089773" y="2116704"/>
            <a:ext cx="1277257" cy="1262376"/>
          </a:xfrm>
          <a:prstGeom prst="ellipse">
            <a:avLst/>
          </a:prstGeom>
          <a:noFill/>
          <a:ln w="76200" cap="flat">
            <a:solidFill>
              <a:schemeClr val="tx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rmAutofit/>
          </a:bodyPr>
          <a:lstStyle/>
          <a:p>
            <a:pPr algn="ctr" defTabSz="412750" hangingPunct="0"/>
            <a:r>
              <a:rPr lang="en-US" sz="1100" dirty="0">
                <a:latin typeface="Baskerville" panose="02020502070401020303" pitchFamily="18" charset="0"/>
                <a:ea typeface="Baskerville" panose="02020502070401020303" pitchFamily="18" charset="0"/>
                <a:sym typeface="Helvetica Light"/>
              </a:rPr>
              <a:t>BREAKOUT ROOM</a:t>
            </a:r>
          </a:p>
        </p:txBody>
      </p:sp>
      <p:sp>
        <p:nvSpPr>
          <p:cNvPr id="7" name="Oval 6">
            <a:extLst>
              <a:ext uri="{FF2B5EF4-FFF2-40B4-BE49-F238E27FC236}">
                <a16:creationId xmlns:a16="http://schemas.microsoft.com/office/drawing/2014/main" id="{D19F3A97-C8C8-144E-9166-3126B8948C38}"/>
              </a:ext>
            </a:extLst>
          </p:cNvPr>
          <p:cNvSpPr/>
          <p:nvPr/>
        </p:nvSpPr>
        <p:spPr>
          <a:xfrm>
            <a:off x="8117694" y="5489094"/>
            <a:ext cx="1277257" cy="1262376"/>
          </a:xfrm>
          <a:prstGeom prst="ellipse">
            <a:avLst/>
          </a:prstGeom>
          <a:noFill/>
          <a:ln w="76200" cap="flat">
            <a:solidFill>
              <a:schemeClr val="tx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rmAutofit/>
          </a:bodyPr>
          <a:lstStyle/>
          <a:p>
            <a:r>
              <a:rPr lang="en-US" sz="1100" dirty="0">
                <a:latin typeface="Baskerville" panose="02020502070401020303" pitchFamily="18" charset="0"/>
                <a:ea typeface="Baskerville" panose="02020502070401020303" pitchFamily="18" charset="0"/>
              </a:rPr>
              <a:t>BREAKOUT ROOM</a:t>
            </a:r>
          </a:p>
        </p:txBody>
      </p:sp>
      <p:sp>
        <p:nvSpPr>
          <p:cNvPr id="10" name="Oval 9">
            <a:extLst>
              <a:ext uri="{FF2B5EF4-FFF2-40B4-BE49-F238E27FC236}">
                <a16:creationId xmlns:a16="http://schemas.microsoft.com/office/drawing/2014/main" id="{34CC70C8-49AD-104C-AFC5-72315672EA0B}"/>
              </a:ext>
            </a:extLst>
          </p:cNvPr>
          <p:cNvSpPr/>
          <p:nvPr/>
        </p:nvSpPr>
        <p:spPr>
          <a:xfrm>
            <a:off x="9901062" y="3905826"/>
            <a:ext cx="1277257" cy="1262376"/>
          </a:xfrm>
          <a:prstGeom prst="ellipse">
            <a:avLst/>
          </a:prstGeom>
          <a:noFill/>
          <a:ln w="76200" cap="flat">
            <a:solidFill>
              <a:schemeClr val="tx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rmAutofit/>
          </a:bodyPr>
          <a:lstStyle/>
          <a:p>
            <a:r>
              <a:rPr lang="en-US" sz="1100" dirty="0">
                <a:latin typeface="Baskerville" panose="02020502070401020303" pitchFamily="18" charset="0"/>
                <a:ea typeface="Baskerville" panose="02020502070401020303" pitchFamily="18" charset="0"/>
              </a:rPr>
              <a:t>BREAKOUT ROOM</a:t>
            </a:r>
          </a:p>
        </p:txBody>
      </p:sp>
      <p:sp>
        <p:nvSpPr>
          <p:cNvPr id="16" name="Rectangle 15">
            <a:extLst>
              <a:ext uri="{FF2B5EF4-FFF2-40B4-BE49-F238E27FC236}">
                <a16:creationId xmlns:a16="http://schemas.microsoft.com/office/drawing/2014/main" id="{2C56F6C5-4446-C741-8A3D-55DDB6C9E484}"/>
              </a:ext>
            </a:extLst>
          </p:cNvPr>
          <p:cNvSpPr/>
          <p:nvPr/>
        </p:nvSpPr>
        <p:spPr>
          <a:xfrm>
            <a:off x="-526473" y="819528"/>
            <a:ext cx="12746451" cy="1338828"/>
          </a:xfrm>
          <a:prstGeom prst="rect">
            <a:avLst/>
          </a:prstGeom>
        </p:spPr>
        <p:txBody>
          <a:bodyPr wrap="square">
            <a:spAutoFit/>
          </a:bodyPr>
          <a:lstStyle/>
          <a:p>
            <a:pPr algn="l"/>
            <a:r>
              <a:rPr lang="en-US" sz="2700" dirty="0"/>
              <a:t>Designate ONE person in your team to be the </a:t>
            </a:r>
            <a:r>
              <a:rPr lang="en-US" sz="2700" b="1" u="sng" dirty="0"/>
              <a:t>LIASON</a:t>
            </a:r>
            <a:r>
              <a:rPr lang="en-US" sz="2700" dirty="0"/>
              <a:t>. This person will become a “co-host” and will be able to leave their breakout room to ask the Expedition Leader questions or trade with other teams during the 2-minute weeks.</a:t>
            </a:r>
          </a:p>
        </p:txBody>
      </p:sp>
      <p:sp>
        <p:nvSpPr>
          <p:cNvPr id="21" name="Down Arrow 20">
            <a:extLst>
              <a:ext uri="{FF2B5EF4-FFF2-40B4-BE49-F238E27FC236}">
                <a16:creationId xmlns:a16="http://schemas.microsoft.com/office/drawing/2014/main" id="{EA39D721-2FB6-AC4E-A545-F165AB2A6E38}"/>
              </a:ext>
            </a:extLst>
          </p:cNvPr>
          <p:cNvSpPr/>
          <p:nvPr/>
        </p:nvSpPr>
        <p:spPr>
          <a:xfrm rot="5400000" flipH="1">
            <a:off x="7240848" y="1979017"/>
            <a:ext cx="173778" cy="5090694"/>
          </a:xfrm>
          <a:prstGeom prst="downArrow">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
        <p:nvSpPr>
          <p:cNvPr id="23" name="Down Arrow 22">
            <a:extLst>
              <a:ext uri="{FF2B5EF4-FFF2-40B4-BE49-F238E27FC236}">
                <a16:creationId xmlns:a16="http://schemas.microsoft.com/office/drawing/2014/main" id="{D745597C-5000-FC47-B880-45686CE2B6D3}"/>
              </a:ext>
            </a:extLst>
          </p:cNvPr>
          <p:cNvSpPr/>
          <p:nvPr/>
        </p:nvSpPr>
        <p:spPr>
          <a:xfrm rot="6135684" flipH="1">
            <a:off x="6310258" y="3684233"/>
            <a:ext cx="217511" cy="3523934"/>
          </a:xfrm>
          <a:prstGeom prst="downArrow">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
        <p:nvSpPr>
          <p:cNvPr id="24" name="Down Arrow 23">
            <a:extLst>
              <a:ext uri="{FF2B5EF4-FFF2-40B4-BE49-F238E27FC236}">
                <a16:creationId xmlns:a16="http://schemas.microsoft.com/office/drawing/2014/main" id="{69E1ADD2-7D3B-9144-9726-D01A5E2AED1E}"/>
              </a:ext>
            </a:extLst>
          </p:cNvPr>
          <p:cNvSpPr/>
          <p:nvPr/>
        </p:nvSpPr>
        <p:spPr>
          <a:xfrm rot="4338403">
            <a:off x="6322981" y="1714031"/>
            <a:ext cx="204172" cy="3513611"/>
          </a:xfrm>
          <a:prstGeom prst="downArrow">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
        <p:nvSpPr>
          <p:cNvPr id="25" name="TextBox 24">
            <a:extLst>
              <a:ext uri="{FF2B5EF4-FFF2-40B4-BE49-F238E27FC236}">
                <a16:creationId xmlns:a16="http://schemas.microsoft.com/office/drawing/2014/main" id="{910CB4D0-4D41-7D49-8A4F-9A93694E7664}"/>
              </a:ext>
            </a:extLst>
          </p:cNvPr>
          <p:cNvSpPr txBox="1"/>
          <p:nvPr/>
        </p:nvSpPr>
        <p:spPr>
          <a:xfrm>
            <a:off x="4721729" y="219360"/>
            <a:ext cx="2441072" cy="666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000" b="1" dirty="0">
                <a:solidFill>
                  <a:srgbClr val="000000"/>
                </a:solidFill>
                <a:sym typeface="Helvetica Light"/>
              </a:rPr>
              <a:t>ROLES</a:t>
            </a:r>
          </a:p>
        </p:txBody>
      </p:sp>
      <p:sp>
        <p:nvSpPr>
          <p:cNvPr id="26" name="Down Arrow 25">
            <a:extLst>
              <a:ext uri="{FF2B5EF4-FFF2-40B4-BE49-F238E27FC236}">
                <a16:creationId xmlns:a16="http://schemas.microsoft.com/office/drawing/2014/main" id="{7B1AE90E-71DE-9B4F-BBA6-F1C738E8718B}"/>
              </a:ext>
            </a:extLst>
          </p:cNvPr>
          <p:cNvSpPr/>
          <p:nvPr/>
        </p:nvSpPr>
        <p:spPr>
          <a:xfrm rot="18936899">
            <a:off x="9626252" y="2956238"/>
            <a:ext cx="198994" cy="1233089"/>
          </a:xfrm>
          <a:prstGeom prst="downArrow">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
        <p:nvSpPr>
          <p:cNvPr id="27" name="Down Arrow 26">
            <a:extLst>
              <a:ext uri="{FF2B5EF4-FFF2-40B4-BE49-F238E27FC236}">
                <a16:creationId xmlns:a16="http://schemas.microsoft.com/office/drawing/2014/main" id="{09744392-FBC4-B84B-883B-7CD77BA00793}"/>
              </a:ext>
            </a:extLst>
          </p:cNvPr>
          <p:cNvSpPr/>
          <p:nvPr/>
        </p:nvSpPr>
        <p:spPr>
          <a:xfrm rot="3012468">
            <a:off x="9532737" y="4825672"/>
            <a:ext cx="182861" cy="1049537"/>
          </a:xfrm>
          <a:prstGeom prst="downArrow">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
        <p:nvSpPr>
          <p:cNvPr id="28" name="Down Arrow 27">
            <a:extLst>
              <a:ext uri="{FF2B5EF4-FFF2-40B4-BE49-F238E27FC236}">
                <a16:creationId xmlns:a16="http://schemas.microsoft.com/office/drawing/2014/main" id="{18220BDD-05D8-1645-A29C-67D5ED1D5FDB}"/>
              </a:ext>
            </a:extLst>
          </p:cNvPr>
          <p:cNvSpPr/>
          <p:nvPr/>
        </p:nvSpPr>
        <p:spPr>
          <a:xfrm rot="10800000">
            <a:off x="8681155" y="3429000"/>
            <a:ext cx="206225" cy="2060094"/>
          </a:xfrm>
          <a:prstGeom prst="downArrow">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Tree>
    <p:extLst>
      <p:ext uri="{BB962C8B-B14F-4D97-AF65-F5344CB8AC3E}">
        <p14:creationId xmlns:p14="http://schemas.microsoft.com/office/powerpoint/2010/main" val="2153849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3" name="Image" descr="Image"/>
          <p:cNvPicPr>
            <a:picLocks/>
          </p:cNvPicPr>
          <p:nvPr/>
        </p:nvPicPr>
        <p:blipFill>
          <a:blip r:embed="rId3">
            <a:alphaModFix amt="75000"/>
          </a:blip>
          <a:srcRect b="7025"/>
          <a:stretch>
            <a:fillRect/>
          </a:stretch>
        </p:blipFill>
        <p:spPr>
          <a:xfrm rot="16200000">
            <a:off x="1704859" y="-2729754"/>
            <a:ext cx="8806433" cy="13108370"/>
          </a:xfrm>
          <a:prstGeom prst="rect">
            <a:avLst/>
          </a:prstGeom>
          <a:ln w="12700">
            <a:miter lim="400000"/>
          </a:ln>
        </p:spPr>
      </p:pic>
      <p:sp>
        <p:nvSpPr>
          <p:cNvPr id="2534" name="Should your team find it has not planned well and runs out of resources, use your Flare Gun."/>
          <p:cNvSpPr txBox="1"/>
          <p:nvPr/>
        </p:nvSpPr>
        <p:spPr>
          <a:xfrm>
            <a:off x="1203097" y="233493"/>
            <a:ext cx="6448234" cy="1275119"/>
          </a:xfrm>
          <a:prstGeom prst="rect">
            <a:avLst/>
          </a:prstGeom>
          <a:ln w="12700">
            <a:miter lim="400000"/>
          </a:ln>
          <a:effectLst>
            <a:outerShdw blurRad="38100" dist="38100" dir="5400000" rotWithShape="0">
              <a:srgbClr val="000000">
                <a:alpha val="7885"/>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10000"/>
              </a:lnSpc>
              <a:defRPr sz="4600">
                <a:solidFill>
                  <a:srgbClr val="3F3631"/>
                </a:solidFill>
                <a:latin typeface="Baskerville SemiBold"/>
                <a:ea typeface="Baskerville SemiBold"/>
                <a:cs typeface="Baskerville SemiBold"/>
                <a:sym typeface="Baskerville SemiBold"/>
              </a:defRPr>
            </a:pPr>
            <a:r>
              <a:rPr lang="en-US" sz="2300" dirty="0"/>
              <a:t>IF YOU MUST USE YOUR FLARE GUN:</a:t>
            </a:r>
            <a:endParaRPr sz="2300" dirty="0"/>
          </a:p>
        </p:txBody>
      </p:sp>
      <p:sp>
        <p:nvSpPr>
          <p:cNvPr id="2535" name="Bring it to the Trading Post or a Supply Depot to obtain the resources required to return to South Georgia."/>
          <p:cNvSpPr txBox="1"/>
          <p:nvPr/>
        </p:nvSpPr>
        <p:spPr>
          <a:xfrm>
            <a:off x="1203097" y="1065541"/>
            <a:ext cx="6448234" cy="2234806"/>
          </a:xfrm>
          <a:prstGeom prst="rect">
            <a:avLst/>
          </a:prstGeom>
          <a:ln w="12700">
            <a:miter lim="400000"/>
          </a:ln>
          <a:effectLst>
            <a:outerShdw blurRad="38100" dist="38100" dir="5400000" rotWithShape="0">
              <a:srgbClr val="000000">
                <a:alpha val="7885"/>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nSpc>
                <a:spcPct val="110000"/>
              </a:lnSpc>
              <a:defRPr sz="4600">
                <a:solidFill>
                  <a:srgbClr val="3F3631"/>
                </a:solidFill>
                <a:latin typeface="Baskerville SemiBold"/>
                <a:ea typeface="Baskerville SemiBold"/>
                <a:cs typeface="Baskerville SemiBold"/>
                <a:sym typeface="Baskerville SemiBold"/>
              </a:defRPr>
            </a:lvl1pPr>
          </a:lstStyle>
          <a:p>
            <a:r>
              <a:rPr lang="en-US" sz="2300" dirty="0"/>
              <a:t>TYPE “FLARE” in the box indicated on the bottom right of your spreadsheet. </a:t>
            </a:r>
          </a:p>
          <a:p>
            <a:endParaRPr lang="en-US" sz="2300" dirty="0"/>
          </a:p>
          <a:p>
            <a:r>
              <a:rPr lang="en-US" sz="2300" dirty="0"/>
              <a:t>It will automatically remove half of your specimens from your end total.</a:t>
            </a:r>
          </a:p>
        </p:txBody>
      </p:sp>
      <p:pic>
        <p:nvPicPr>
          <p:cNvPr id="2538" name="EA_flare_card.pdf" descr="EA_flare_card.pdf"/>
          <p:cNvPicPr>
            <a:picLocks noChangeAspect="1"/>
          </p:cNvPicPr>
          <p:nvPr/>
        </p:nvPicPr>
        <p:blipFill>
          <a:blip r:embed="rId4"/>
          <a:stretch>
            <a:fillRect/>
          </a:stretch>
        </p:blipFill>
        <p:spPr>
          <a:xfrm>
            <a:off x="8375717" y="233493"/>
            <a:ext cx="2762251" cy="2762251"/>
          </a:xfrm>
          <a:prstGeom prst="rect">
            <a:avLst/>
          </a:prstGeom>
          <a:ln w="12700">
            <a:miter lim="400000"/>
          </a:ln>
          <a:effectLst>
            <a:outerShdw blurRad="177800" dist="38100" dir="5400000" rotWithShape="0">
              <a:srgbClr val="000000">
                <a:alpha val="22000"/>
              </a:srgbClr>
            </a:outerShdw>
          </a:effectLst>
        </p:spPr>
      </p:pic>
      <p:sp>
        <p:nvSpPr>
          <p:cNvPr id="11" name="Line Callout 1 10">
            <a:extLst>
              <a:ext uri="{FF2B5EF4-FFF2-40B4-BE49-F238E27FC236}">
                <a16:creationId xmlns:a16="http://schemas.microsoft.com/office/drawing/2014/main" id="{A8FEED1C-77FC-D343-9965-1AA1E94EE5F9}"/>
              </a:ext>
            </a:extLst>
          </p:cNvPr>
          <p:cNvSpPr/>
          <p:nvPr/>
        </p:nvSpPr>
        <p:spPr>
          <a:xfrm>
            <a:off x="9571484" y="5742815"/>
            <a:ext cx="927100" cy="297517"/>
          </a:xfrm>
          <a:prstGeom prst="borderCallout1">
            <a:avLst>
              <a:gd name="adj1" fmla="val -178009"/>
              <a:gd name="adj2" fmla="val 176349"/>
              <a:gd name="adj3" fmla="val -10663"/>
              <a:gd name="adj4" fmla="val 88758"/>
            </a:avLst>
          </a:prstGeom>
          <a:noFill/>
          <a:ln w="762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grpSp>
        <p:nvGrpSpPr>
          <p:cNvPr id="2" name="Group 1">
            <a:extLst>
              <a:ext uri="{FF2B5EF4-FFF2-40B4-BE49-F238E27FC236}">
                <a16:creationId xmlns:a16="http://schemas.microsoft.com/office/drawing/2014/main" id="{C05704D4-636F-5B4E-88CD-06D901228F31}"/>
              </a:ext>
            </a:extLst>
          </p:cNvPr>
          <p:cNvGrpSpPr/>
          <p:nvPr/>
        </p:nvGrpSpPr>
        <p:grpSpPr>
          <a:xfrm>
            <a:off x="402317" y="4673831"/>
            <a:ext cx="11656126" cy="1690754"/>
            <a:chOff x="804633" y="9347661"/>
            <a:chExt cx="23312251" cy="3381508"/>
          </a:xfrm>
        </p:grpSpPr>
        <p:pic>
          <p:nvPicPr>
            <p:cNvPr id="7" name="Picture 6" descr="A close up of a building&#10;&#10;Description automatically generated">
              <a:extLst>
                <a:ext uri="{FF2B5EF4-FFF2-40B4-BE49-F238E27FC236}">
                  <a16:creationId xmlns:a16="http://schemas.microsoft.com/office/drawing/2014/main" id="{D7AF970B-0EFF-AC4E-8477-21AAA8988B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633" y="9347661"/>
              <a:ext cx="23312251" cy="3381508"/>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28D83AD-5C05-894F-B78C-53282122BE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599" y="10160000"/>
              <a:ext cx="1577713" cy="2235200"/>
            </a:xfrm>
            <a:prstGeom prst="rect">
              <a:avLst/>
            </a:prstGeom>
          </p:spPr>
        </p:pic>
      </p:grpSp>
      <p:sp>
        <p:nvSpPr>
          <p:cNvPr id="10" name="Line Callout 1 9">
            <a:extLst>
              <a:ext uri="{FF2B5EF4-FFF2-40B4-BE49-F238E27FC236}">
                <a16:creationId xmlns:a16="http://schemas.microsoft.com/office/drawing/2014/main" id="{1C06FFD4-44CB-E646-AF0A-4995959A834B}"/>
              </a:ext>
            </a:extLst>
          </p:cNvPr>
          <p:cNvSpPr/>
          <p:nvPr/>
        </p:nvSpPr>
        <p:spPr>
          <a:xfrm>
            <a:off x="10662834" y="4673831"/>
            <a:ext cx="1395610" cy="766073"/>
          </a:xfrm>
          <a:prstGeom prst="borderCallout1">
            <a:avLst>
              <a:gd name="adj1" fmla="val -272993"/>
              <a:gd name="adj2" fmla="val -254281"/>
              <a:gd name="adj3" fmla="val 52419"/>
              <a:gd name="adj4" fmla="val -283"/>
            </a:avLst>
          </a:prstGeom>
          <a:noFill/>
          <a:ln w="63500" cap="flat">
            <a:solidFill>
              <a:srgbClr val="FF0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Tree>
    <p:extLst>
      <p:ext uri="{BB962C8B-B14F-4D97-AF65-F5344CB8AC3E}">
        <p14:creationId xmlns:p14="http://schemas.microsoft.com/office/powerpoint/2010/main" val="2464774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 descr="Image"/>
          <p:cNvPicPr>
            <a:picLocks/>
          </p:cNvPicPr>
          <p:nvPr/>
        </p:nvPicPr>
        <p:blipFill>
          <a:blip r:embed="rId2">
            <a:alphaModFix amt="75000"/>
          </a:blip>
          <a:srcRect b="7025"/>
          <a:stretch>
            <a:fillRect/>
          </a:stretch>
        </p:blipFill>
        <p:spPr>
          <a:xfrm rot="16200000">
            <a:off x="1436139" y="-2843639"/>
            <a:ext cx="8806433" cy="13108369"/>
          </a:xfrm>
          <a:prstGeom prst="rect">
            <a:avLst/>
          </a:prstGeom>
          <a:ln w="12700">
            <a:miter lim="400000"/>
          </a:ln>
        </p:spPr>
      </p:pic>
      <p:sp>
        <p:nvSpPr>
          <p:cNvPr id="373" name="This is your Packed Sledge"/>
          <p:cNvSpPr txBox="1"/>
          <p:nvPr/>
        </p:nvSpPr>
        <p:spPr>
          <a:xfrm>
            <a:off x="1359077" y="2733835"/>
            <a:ext cx="8960558" cy="1101240"/>
          </a:xfrm>
          <a:prstGeom prst="rect">
            <a:avLst/>
          </a:prstGeom>
          <a:ln w="12700">
            <a:miter lim="400000"/>
          </a:ln>
          <a:effectLst>
            <a:outerShdw blurRad="38100" dist="25400" dir="5400000" rotWithShape="0">
              <a:srgbClr val="000000">
                <a:alpha val="22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9000">
                <a:solidFill>
                  <a:srgbClr val="3F3631"/>
                </a:solidFill>
                <a:latin typeface="Baskerville SemiBold"/>
                <a:ea typeface="Baskerville SemiBold"/>
                <a:cs typeface="Baskerville SemiBold"/>
                <a:sym typeface="Baskerville SemiBold"/>
              </a:defRPr>
            </a:lvl1pPr>
          </a:lstStyle>
          <a:p>
            <a:pPr algn="ctr"/>
            <a:r>
              <a:rPr lang="en-US" sz="7500" dirty="0"/>
              <a:t>Journals</a:t>
            </a:r>
            <a:endParaRPr sz="7500" dirty="0"/>
          </a:p>
        </p:txBody>
      </p:sp>
    </p:spTree>
    <p:extLst>
      <p:ext uri="{BB962C8B-B14F-4D97-AF65-F5344CB8AC3E}">
        <p14:creationId xmlns:p14="http://schemas.microsoft.com/office/powerpoint/2010/main" val="185197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Image" descr="Image"/>
          <p:cNvPicPr>
            <a:picLocks/>
          </p:cNvPicPr>
          <p:nvPr/>
        </p:nvPicPr>
        <p:blipFill>
          <a:blip r:embed="rId2">
            <a:alphaModFix amt="77909"/>
          </a:blip>
          <a:srcRect b="7025"/>
          <a:stretch>
            <a:fillRect/>
          </a:stretch>
        </p:blipFill>
        <p:spPr>
          <a:xfrm rot="16200000">
            <a:off x="1708605" y="-2944408"/>
            <a:ext cx="8806433" cy="13108369"/>
          </a:xfrm>
          <a:prstGeom prst="rect">
            <a:avLst/>
          </a:prstGeom>
          <a:ln w="12700">
            <a:miter lim="400000"/>
          </a:ln>
        </p:spPr>
      </p:pic>
      <p:pic>
        <p:nvPicPr>
          <p:cNvPr id="283" name="Screen Shot 2019-01-28 at 4.41.40 PM.png" descr="Screen Shot 2019-01-28 at 4.41.40 PM.png"/>
          <p:cNvPicPr>
            <a:picLocks noChangeAspect="1"/>
          </p:cNvPicPr>
          <p:nvPr/>
        </p:nvPicPr>
        <p:blipFill>
          <a:blip r:embed="rId3"/>
          <a:stretch>
            <a:fillRect/>
          </a:stretch>
        </p:blipFill>
        <p:spPr>
          <a:xfrm>
            <a:off x="4948244" y="907683"/>
            <a:ext cx="2609851" cy="3352801"/>
          </a:xfrm>
          <a:prstGeom prst="rect">
            <a:avLst/>
          </a:prstGeom>
          <a:ln w="12700">
            <a:miter lim="400000"/>
          </a:ln>
        </p:spPr>
      </p:pic>
      <p:pic>
        <p:nvPicPr>
          <p:cNvPr id="284" name="Screen Shot 2019-01-28 at 4.41.40 PM.png" descr="Screen Shot 2019-01-28 at 4.41.40 PM.png"/>
          <p:cNvPicPr>
            <a:picLocks noChangeAspect="1"/>
          </p:cNvPicPr>
          <p:nvPr/>
        </p:nvPicPr>
        <p:blipFill>
          <a:blip r:embed="rId3"/>
          <a:stretch>
            <a:fillRect/>
          </a:stretch>
        </p:blipFill>
        <p:spPr>
          <a:xfrm>
            <a:off x="6485273" y="1539900"/>
            <a:ext cx="2609851" cy="3352801"/>
          </a:xfrm>
          <a:prstGeom prst="rect">
            <a:avLst/>
          </a:prstGeom>
          <a:ln w="12700">
            <a:miter lim="400000"/>
          </a:ln>
        </p:spPr>
      </p:pic>
      <p:pic>
        <p:nvPicPr>
          <p:cNvPr id="285" name="Screen Shot 2019-01-28 at 4.44.03 PM.png" descr="Screen Shot 2019-01-28 at 4.44.03 PM.png"/>
          <p:cNvPicPr>
            <a:picLocks noChangeAspect="1"/>
          </p:cNvPicPr>
          <p:nvPr/>
        </p:nvPicPr>
        <p:blipFill>
          <a:blip r:embed="rId4"/>
          <a:stretch>
            <a:fillRect/>
          </a:stretch>
        </p:blipFill>
        <p:spPr>
          <a:xfrm>
            <a:off x="5184889" y="2266811"/>
            <a:ext cx="2590801" cy="3568701"/>
          </a:xfrm>
          <a:prstGeom prst="rect">
            <a:avLst/>
          </a:prstGeom>
          <a:ln w="12700">
            <a:miter lim="400000"/>
          </a:ln>
        </p:spPr>
      </p:pic>
      <p:pic>
        <p:nvPicPr>
          <p:cNvPr id="286" name="Screen Shot 2019-01-28 at 4.43.17 PM.png" descr="Screen Shot 2019-01-28 at 4.43.17 PM.png"/>
          <p:cNvPicPr>
            <a:picLocks noChangeAspect="1"/>
          </p:cNvPicPr>
          <p:nvPr/>
        </p:nvPicPr>
        <p:blipFill>
          <a:blip r:embed="rId5"/>
          <a:stretch>
            <a:fillRect/>
          </a:stretch>
        </p:blipFill>
        <p:spPr>
          <a:xfrm>
            <a:off x="7929455" y="663575"/>
            <a:ext cx="3911601" cy="5530850"/>
          </a:xfrm>
          <a:prstGeom prst="rect">
            <a:avLst/>
          </a:prstGeom>
          <a:ln w="12700">
            <a:miter lim="400000"/>
          </a:ln>
        </p:spPr>
      </p:pic>
      <p:sp>
        <p:nvSpPr>
          <p:cNvPr id="287" name="Journals containing “lessons learned” from all previous expeditions are archived in the library at South Georgia.…"/>
          <p:cNvSpPr txBox="1"/>
          <p:nvPr/>
        </p:nvSpPr>
        <p:spPr>
          <a:xfrm>
            <a:off x="182023" y="822262"/>
            <a:ext cx="4657388" cy="52134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l">
              <a:lnSpc>
                <a:spcPct val="130000"/>
              </a:lnSpc>
              <a:defRPr sz="6500" b="1">
                <a:solidFill>
                  <a:srgbClr val="3F3631"/>
                </a:solidFill>
                <a:latin typeface="Baskerville"/>
                <a:ea typeface="Baskerville"/>
                <a:cs typeface="Baskerville"/>
                <a:sym typeface="Baskerville"/>
              </a:defRPr>
            </a:pPr>
            <a:r>
              <a:rPr sz="3250" dirty="0"/>
              <a:t>Journals containing “lessons learned” from all previous expeditions are archived in the library at South Georgia.</a:t>
            </a:r>
          </a:p>
          <a:p>
            <a:pPr algn="l">
              <a:lnSpc>
                <a:spcPct val="130000"/>
              </a:lnSpc>
              <a:defRPr sz="3200">
                <a:solidFill>
                  <a:srgbClr val="3F3631"/>
                </a:solidFill>
                <a:latin typeface="Baskerville"/>
                <a:ea typeface="Baskerville"/>
                <a:cs typeface="Baskerville"/>
                <a:sym typeface="Baskerville"/>
              </a:defRPr>
            </a:pPr>
            <a:endParaRPr sz="1600" dirty="0"/>
          </a:p>
          <a:p>
            <a:pPr marL="1031875" lvl="2" indent="-396875">
              <a:lnSpc>
                <a:spcPct val="130000"/>
              </a:lnSpc>
              <a:buSzPct val="75000"/>
              <a:buChar char="•"/>
              <a:defRPr sz="4900" b="1" i="1">
                <a:solidFill>
                  <a:srgbClr val="3F3631"/>
                </a:solidFill>
                <a:latin typeface="Baskerville"/>
                <a:ea typeface="Baskerville"/>
                <a:cs typeface="Baskerville"/>
                <a:sym typeface="Baskerville"/>
              </a:defRPr>
            </a:pPr>
            <a:r>
              <a:rPr sz="2450" dirty="0"/>
              <a:t>A Guide to Mt. Vinson</a:t>
            </a:r>
          </a:p>
          <a:p>
            <a:pPr marL="1031875" lvl="2" indent="-396875">
              <a:lnSpc>
                <a:spcPct val="130000"/>
              </a:lnSpc>
              <a:buSzPct val="75000"/>
              <a:buChar char="•"/>
              <a:defRPr sz="4900" b="1" i="1">
                <a:solidFill>
                  <a:srgbClr val="3F3631"/>
                </a:solidFill>
                <a:latin typeface="Baskerville"/>
                <a:ea typeface="Baskerville"/>
                <a:cs typeface="Baskerville"/>
                <a:sym typeface="Baskerville"/>
              </a:defRPr>
            </a:pPr>
            <a:r>
              <a:rPr sz="2450" dirty="0"/>
              <a:t>Life at the Ross Ice Shelf</a:t>
            </a:r>
          </a:p>
        </p:txBody>
      </p:sp>
      <p:grpSp>
        <p:nvGrpSpPr>
          <p:cNvPr id="8" name="Group">
            <a:extLst>
              <a:ext uri="{FF2B5EF4-FFF2-40B4-BE49-F238E27FC236}">
                <a16:creationId xmlns:a16="http://schemas.microsoft.com/office/drawing/2014/main" id="{9535D383-FEB0-B34D-B6A7-58FBC6E31253}"/>
              </a:ext>
            </a:extLst>
          </p:cNvPr>
          <p:cNvGrpSpPr/>
          <p:nvPr/>
        </p:nvGrpSpPr>
        <p:grpSpPr>
          <a:xfrm>
            <a:off x="6908725" y="0"/>
            <a:ext cx="1762946" cy="1971182"/>
            <a:chOff x="0" y="0"/>
            <a:chExt cx="5890518" cy="7271694"/>
          </a:xfrm>
        </p:grpSpPr>
        <p:pic>
          <p:nvPicPr>
            <p:cNvPr id="9" name="Scott_of_the_Antarctic_crop.jpg" descr="Scott_of_the_Antarctic_crop.jpg">
              <a:extLst>
                <a:ext uri="{FF2B5EF4-FFF2-40B4-BE49-F238E27FC236}">
                  <a16:creationId xmlns:a16="http://schemas.microsoft.com/office/drawing/2014/main" id="{F3D39EAF-98E1-0F4F-BE34-DAC2C73833B2}"/>
                </a:ext>
              </a:extLst>
            </p:cNvPr>
            <p:cNvPicPr>
              <a:picLocks noChangeAspect="1"/>
            </p:cNvPicPr>
            <p:nvPr/>
          </p:nvPicPr>
          <p:blipFill>
            <a:blip r:embed="rId6"/>
            <a:stretch>
              <a:fillRect/>
            </a:stretch>
          </p:blipFill>
          <p:spPr>
            <a:xfrm>
              <a:off x="421599" y="737381"/>
              <a:ext cx="5364462" cy="5796932"/>
            </a:xfrm>
            <a:prstGeom prst="rect">
              <a:avLst/>
            </a:prstGeom>
            <a:ln w="12700" cap="flat">
              <a:noFill/>
              <a:miter lim="400000"/>
            </a:ln>
            <a:effectLst/>
          </p:spPr>
        </p:pic>
        <p:pic>
          <p:nvPicPr>
            <p:cNvPr id="10" name="pasted-movie.gif" descr="pasted-movie.gif">
              <a:extLst>
                <a:ext uri="{FF2B5EF4-FFF2-40B4-BE49-F238E27FC236}">
                  <a16:creationId xmlns:a16="http://schemas.microsoft.com/office/drawing/2014/main" id="{C8CAE5A2-3C45-CA4E-AE05-AEC417E83770}"/>
                </a:ext>
              </a:extLst>
            </p:cNvPr>
            <p:cNvPicPr>
              <a:picLocks/>
            </p:cNvPicPr>
            <p:nvPr/>
          </p:nvPicPr>
          <p:blipFill>
            <a:blip r:embed="rId7"/>
            <a:stretch>
              <a:fillRect/>
            </a:stretch>
          </p:blipFill>
          <p:spPr>
            <a:xfrm rot="16200000">
              <a:off x="-690588" y="690587"/>
              <a:ext cx="7271695" cy="5890520"/>
            </a:xfrm>
            <a:prstGeom prst="rect">
              <a:avLst/>
            </a:prstGeom>
            <a:ln w="12700" cap="flat">
              <a:noFill/>
              <a:miter lim="400000"/>
            </a:ln>
            <a:effectLst>
              <a:outerShdw blurRad="63500" dist="25400" dir="5400000" rotWithShape="0">
                <a:srgbClr val="000000">
                  <a:alpha val="20016"/>
                </a:srgbClr>
              </a:outerShdw>
            </a:effectLst>
          </p:spPr>
        </p:pic>
      </p:grpSp>
      <p:grpSp>
        <p:nvGrpSpPr>
          <p:cNvPr id="11" name="Group">
            <a:extLst>
              <a:ext uri="{FF2B5EF4-FFF2-40B4-BE49-F238E27FC236}">
                <a16:creationId xmlns:a16="http://schemas.microsoft.com/office/drawing/2014/main" id="{5A3770D6-F9E6-ED42-971C-E2278EBEE355}"/>
              </a:ext>
            </a:extLst>
          </p:cNvPr>
          <p:cNvGrpSpPr/>
          <p:nvPr/>
        </p:nvGrpSpPr>
        <p:grpSpPr>
          <a:xfrm>
            <a:off x="6881662" y="2294209"/>
            <a:ext cx="1762946" cy="2127490"/>
            <a:chOff x="0" y="0"/>
            <a:chExt cx="5890518" cy="7271694"/>
          </a:xfrm>
        </p:grpSpPr>
        <p:pic>
          <p:nvPicPr>
            <p:cNvPr id="12" name="1920px-Amundsen_in_fur_skins.jpg" descr="1920px-Amundsen_in_fur_skins.jpg">
              <a:extLst>
                <a:ext uri="{FF2B5EF4-FFF2-40B4-BE49-F238E27FC236}">
                  <a16:creationId xmlns:a16="http://schemas.microsoft.com/office/drawing/2014/main" id="{65ED0E6C-267D-3043-93C3-4FB9D4AE9DDE}"/>
                </a:ext>
              </a:extLst>
            </p:cNvPr>
            <p:cNvPicPr>
              <a:picLocks noChangeAspect="1"/>
            </p:cNvPicPr>
            <p:nvPr/>
          </p:nvPicPr>
          <p:blipFill>
            <a:blip r:embed="rId8"/>
            <a:stretch>
              <a:fillRect/>
            </a:stretch>
          </p:blipFill>
          <p:spPr>
            <a:xfrm>
              <a:off x="562382" y="599274"/>
              <a:ext cx="4765755" cy="6411431"/>
            </a:xfrm>
            <a:prstGeom prst="rect">
              <a:avLst/>
            </a:prstGeom>
            <a:ln w="12700" cap="flat">
              <a:noFill/>
              <a:miter lim="400000"/>
            </a:ln>
            <a:effectLst/>
          </p:spPr>
        </p:pic>
        <p:pic>
          <p:nvPicPr>
            <p:cNvPr id="13" name="pasted-movie.gif" descr="pasted-movie.gif">
              <a:extLst>
                <a:ext uri="{FF2B5EF4-FFF2-40B4-BE49-F238E27FC236}">
                  <a16:creationId xmlns:a16="http://schemas.microsoft.com/office/drawing/2014/main" id="{5554662A-B30C-834B-A059-82D9DF34B94C}"/>
                </a:ext>
              </a:extLst>
            </p:cNvPr>
            <p:cNvPicPr>
              <a:picLocks/>
            </p:cNvPicPr>
            <p:nvPr/>
          </p:nvPicPr>
          <p:blipFill>
            <a:blip r:embed="rId7"/>
            <a:stretch>
              <a:fillRect/>
            </a:stretch>
          </p:blipFill>
          <p:spPr>
            <a:xfrm rot="16200000">
              <a:off x="-690588" y="690587"/>
              <a:ext cx="7271695" cy="5890520"/>
            </a:xfrm>
            <a:prstGeom prst="rect">
              <a:avLst/>
            </a:prstGeom>
            <a:ln w="12700" cap="flat">
              <a:noFill/>
              <a:miter lim="400000"/>
            </a:ln>
            <a:effectLst>
              <a:outerShdw blurRad="63500" dist="25400" dir="5400000" rotWithShape="0">
                <a:srgbClr val="000000">
                  <a:alpha val="20016"/>
                </a:srgbClr>
              </a:outerShdw>
            </a:effectLst>
          </p:spPr>
        </p:pic>
      </p:grpSp>
      <p:grpSp>
        <p:nvGrpSpPr>
          <p:cNvPr id="14" name="Group">
            <a:extLst>
              <a:ext uri="{FF2B5EF4-FFF2-40B4-BE49-F238E27FC236}">
                <a16:creationId xmlns:a16="http://schemas.microsoft.com/office/drawing/2014/main" id="{EF15385F-98A9-2940-AFD3-A6604E78FC29}"/>
              </a:ext>
            </a:extLst>
          </p:cNvPr>
          <p:cNvGrpSpPr/>
          <p:nvPr/>
        </p:nvGrpSpPr>
        <p:grpSpPr>
          <a:xfrm>
            <a:off x="6862302" y="4717328"/>
            <a:ext cx="1782306" cy="2157283"/>
            <a:chOff x="0" y="0"/>
            <a:chExt cx="5890518" cy="7271693"/>
          </a:xfrm>
        </p:grpSpPr>
        <p:pic>
          <p:nvPicPr>
            <p:cNvPr id="15" name="Image" descr="Image">
              <a:extLst>
                <a:ext uri="{FF2B5EF4-FFF2-40B4-BE49-F238E27FC236}">
                  <a16:creationId xmlns:a16="http://schemas.microsoft.com/office/drawing/2014/main" id="{748210C8-4136-1A4E-94DC-FAC20977AF42}"/>
                </a:ext>
              </a:extLst>
            </p:cNvPr>
            <p:cNvPicPr>
              <a:picLocks noChangeAspect="1"/>
            </p:cNvPicPr>
            <p:nvPr/>
          </p:nvPicPr>
          <p:blipFill>
            <a:blip r:embed="rId9"/>
            <a:srcRect r="18137"/>
            <a:stretch>
              <a:fillRect/>
            </a:stretch>
          </p:blipFill>
          <p:spPr>
            <a:xfrm>
              <a:off x="662363" y="749302"/>
              <a:ext cx="4565792" cy="5773011"/>
            </a:xfrm>
            <a:prstGeom prst="rect">
              <a:avLst/>
            </a:prstGeom>
            <a:ln w="12700" cap="flat">
              <a:noFill/>
              <a:miter lim="400000"/>
            </a:ln>
            <a:effectLst/>
          </p:spPr>
        </p:pic>
        <p:pic>
          <p:nvPicPr>
            <p:cNvPr id="16" name="pasted-movie.gif" descr="pasted-movie.gif">
              <a:extLst>
                <a:ext uri="{FF2B5EF4-FFF2-40B4-BE49-F238E27FC236}">
                  <a16:creationId xmlns:a16="http://schemas.microsoft.com/office/drawing/2014/main" id="{41FF3C78-5330-1C41-BE30-A26D54FE7960}"/>
                </a:ext>
              </a:extLst>
            </p:cNvPr>
            <p:cNvPicPr>
              <a:picLocks/>
            </p:cNvPicPr>
            <p:nvPr/>
          </p:nvPicPr>
          <p:blipFill>
            <a:blip r:embed="rId7"/>
            <a:stretch>
              <a:fillRect/>
            </a:stretch>
          </p:blipFill>
          <p:spPr>
            <a:xfrm rot="16200000">
              <a:off x="-690588" y="690587"/>
              <a:ext cx="7271695" cy="5890520"/>
            </a:xfrm>
            <a:prstGeom prst="rect">
              <a:avLst/>
            </a:prstGeom>
            <a:ln w="12700" cap="flat">
              <a:noFill/>
              <a:miter lim="400000"/>
            </a:ln>
            <a:effectLst>
              <a:outerShdw blurRad="63500" dist="25400" dir="5400000" rotWithShape="0">
                <a:srgbClr val="000000">
                  <a:alpha val="20016"/>
                </a:srgbClr>
              </a:outerShdw>
            </a:effectLst>
          </p:spPr>
        </p:pic>
      </p:grpSp>
    </p:spTree>
    <p:extLst>
      <p:ext uri="{BB962C8B-B14F-4D97-AF65-F5344CB8AC3E}">
        <p14:creationId xmlns:p14="http://schemas.microsoft.com/office/powerpoint/2010/main" val="2952740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Image" descr="Image"/>
          <p:cNvPicPr>
            <a:picLocks/>
          </p:cNvPicPr>
          <p:nvPr/>
        </p:nvPicPr>
        <p:blipFill>
          <a:blip r:embed="rId2">
            <a:alphaModFix amt="77909"/>
          </a:blip>
          <a:srcRect b="7025"/>
          <a:stretch>
            <a:fillRect/>
          </a:stretch>
        </p:blipFill>
        <p:spPr>
          <a:xfrm rot="16200000">
            <a:off x="1708605" y="-2944408"/>
            <a:ext cx="8806433" cy="13108369"/>
          </a:xfrm>
          <a:prstGeom prst="rect">
            <a:avLst/>
          </a:prstGeom>
          <a:ln w="12700">
            <a:miter lim="400000"/>
          </a:ln>
        </p:spPr>
      </p:pic>
      <p:pic>
        <p:nvPicPr>
          <p:cNvPr id="283" name="Screen Shot 2019-01-28 at 4.41.40 PM.png" descr="Screen Shot 2019-01-28 at 4.41.40 PM.png"/>
          <p:cNvPicPr>
            <a:picLocks noChangeAspect="1"/>
          </p:cNvPicPr>
          <p:nvPr/>
        </p:nvPicPr>
        <p:blipFill>
          <a:blip r:embed="rId3"/>
          <a:stretch>
            <a:fillRect/>
          </a:stretch>
        </p:blipFill>
        <p:spPr>
          <a:xfrm>
            <a:off x="4948244" y="907683"/>
            <a:ext cx="2609851" cy="3352801"/>
          </a:xfrm>
          <a:prstGeom prst="rect">
            <a:avLst/>
          </a:prstGeom>
          <a:ln w="12700">
            <a:miter lim="400000"/>
          </a:ln>
        </p:spPr>
      </p:pic>
      <p:pic>
        <p:nvPicPr>
          <p:cNvPr id="284" name="Screen Shot 2019-01-28 at 4.41.40 PM.png" descr="Screen Shot 2019-01-28 at 4.41.40 PM.png"/>
          <p:cNvPicPr>
            <a:picLocks noChangeAspect="1"/>
          </p:cNvPicPr>
          <p:nvPr/>
        </p:nvPicPr>
        <p:blipFill>
          <a:blip r:embed="rId3"/>
          <a:stretch>
            <a:fillRect/>
          </a:stretch>
        </p:blipFill>
        <p:spPr>
          <a:xfrm>
            <a:off x="6485273" y="1539900"/>
            <a:ext cx="2609851" cy="3352801"/>
          </a:xfrm>
          <a:prstGeom prst="rect">
            <a:avLst/>
          </a:prstGeom>
          <a:ln w="12700">
            <a:miter lim="400000"/>
          </a:ln>
        </p:spPr>
      </p:pic>
      <p:pic>
        <p:nvPicPr>
          <p:cNvPr id="285" name="Screen Shot 2019-01-28 at 4.44.03 PM.png" descr="Screen Shot 2019-01-28 at 4.44.03 PM.png"/>
          <p:cNvPicPr>
            <a:picLocks noChangeAspect="1"/>
          </p:cNvPicPr>
          <p:nvPr/>
        </p:nvPicPr>
        <p:blipFill>
          <a:blip r:embed="rId4"/>
          <a:stretch>
            <a:fillRect/>
          </a:stretch>
        </p:blipFill>
        <p:spPr>
          <a:xfrm>
            <a:off x="5184889" y="2266811"/>
            <a:ext cx="2590801" cy="3568701"/>
          </a:xfrm>
          <a:prstGeom prst="rect">
            <a:avLst/>
          </a:prstGeom>
          <a:ln w="12700">
            <a:miter lim="400000"/>
          </a:ln>
        </p:spPr>
      </p:pic>
      <p:pic>
        <p:nvPicPr>
          <p:cNvPr id="286" name="Screen Shot 2019-01-28 at 4.43.17 PM.png" descr="Screen Shot 2019-01-28 at 4.43.17 PM.png"/>
          <p:cNvPicPr>
            <a:picLocks noChangeAspect="1"/>
          </p:cNvPicPr>
          <p:nvPr/>
        </p:nvPicPr>
        <p:blipFill>
          <a:blip r:embed="rId5"/>
          <a:stretch>
            <a:fillRect/>
          </a:stretch>
        </p:blipFill>
        <p:spPr>
          <a:xfrm>
            <a:off x="7929455" y="663575"/>
            <a:ext cx="3911601" cy="5530850"/>
          </a:xfrm>
          <a:prstGeom prst="rect">
            <a:avLst/>
          </a:prstGeom>
          <a:ln w="12700">
            <a:miter lim="400000"/>
          </a:ln>
        </p:spPr>
      </p:pic>
      <p:sp>
        <p:nvSpPr>
          <p:cNvPr id="287" name="Journals containing “lessons learned” from all previous expeditions are archived in the library at South Georgia.…"/>
          <p:cNvSpPr txBox="1"/>
          <p:nvPr/>
        </p:nvSpPr>
        <p:spPr>
          <a:xfrm>
            <a:off x="182023" y="1478852"/>
            <a:ext cx="4657388" cy="3900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l">
              <a:lnSpc>
                <a:spcPct val="130000"/>
              </a:lnSpc>
              <a:defRPr sz="6500" b="1">
                <a:solidFill>
                  <a:srgbClr val="3F3631"/>
                </a:solidFill>
                <a:latin typeface="Baskerville"/>
                <a:ea typeface="Baskerville"/>
                <a:cs typeface="Baskerville"/>
                <a:sym typeface="Baskerville"/>
              </a:defRPr>
            </a:pPr>
            <a:r>
              <a:rPr lang="en-US" sz="3250" dirty="0"/>
              <a:t>IF YOU RECEIVE a journal, you must:</a:t>
            </a:r>
          </a:p>
          <a:p>
            <a:pPr algn="l">
              <a:lnSpc>
                <a:spcPct val="130000"/>
              </a:lnSpc>
              <a:defRPr sz="6500" b="1">
                <a:solidFill>
                  <a:srgbClr val="3F3631"/>
                </a:solidFill>
                <a:latin typeface="Baskerville"/>
                <a:ea typeface="Baskerville"/>
                <a:cs typeface="Baskerville"/>
                <a:sym typeface="Baskerville"/>
              </a:defRPr>
            </a:pPr>
            <a:endParaRPr lang="en-US" sz="3250" dirty="0"/>
          </a:p>
          <a:p>
            <a:pPr algn="l">
              <a:lnSpc>
                <a:spcPct val="130000"/>
              </a:lnSpc>
              <a:defRPr sz="6500" b="1">
                <a:solidFill>
                  <a:srgbClr val="3F3631"/>
                </a:solidFill>
                <a:latin typeface="Baskerville"/>
                <a:ea typeface="Baskerville"/>
                <a:cs typeface="Baskerville"/>
                <a:sym typeface="Baskerville"/>
              </a:defRPr>
            </a:pPr>
            <a:r>
              <a:rPr lang="en-US" sz="3250" i="1" dirty="0"/>
              <a:t>Stay behind 1 week in South Georgia for each journal you receive.</a:t>
            </a:r>
            <a:endParaRPr sz="3250" i="1" dirty="0"/>
          </a:p>
        </p:txBody>
      </p:sp>
      <p:grpSp>
        <p:nvGrpSpPr>
          <p:cNvPr id="8" name="Group">
            <a:extLst>
              <a:ext uri="{FF2B5EF4-FFF2-40B4-BE49-F238E27FC236}">
                <a16:creationId xmlns:a16="http://schemas.microsoft.com/office/drawing/2014/main" id="{9535D383-FEB0-B34D-B6A7-58FBC6E31253}"/>
              </a:ext>
            </a:extLst>
          </p:cNvPr>
          <p:cNvGrpSpPr/>
          <p:nvPr/>
        </p:nvGrpSpPr>
        <p:grpSpPr>
          <a:xfrm>
            <a:off x="6908725" y="0"/>
            <a:ext cx="1762946" cy="1971182"/>
            <a:chOff x="0" y="0"/>
            <a:chExt cx="5890518" cy="7271694"/>
          </a:xfrm>
        </p:grpSpPr>
        <p:pic>
          <p:nvPicPr>
            <p:cNvPr id="9" name="Scott_of_the_Antarctic_crop.jpg" descr="Scott_of_the_Antarctic_crop.jpg">
              <a:extLst>
                <a:ext uri="{FF2B5EF4-FFF2-40B4-BE49-F238E27FC236}">
                  <a16:creationId xmlns:a16="http://schemas.microsoft.com/office/drawing/2014/main" id="{F3D39EAF-98E1-0F4F-BE34-DAC2C73833B2}"/>
                </a:ext>
              </a:extLst>
            </p:cNvPr>
            <p:cNvPicPr>
              <a:picLocks noChangeAspect="1"/>
            </p:cNvPicPr>
            <p:nvPr/>
          </p:nvPicPr>
          <p:blipFill>
            <a:blip r:embed="rId6"/>
            <a:stretch>
              <a:fillRect/>
            </a:stretch>
          </p:blipFill>
          <p:spPr>
            <a:xfrm>
              <a:off x="421599" y="737381"/>
              <a:ext cx="5364462" cy="5796932"/>
            </a:xfrm>
            <a:prstGeom prst="rect">
              <a:avLst/>
            </a:prstGeom>
            <a:ln w="12700" cap="flat">
              <a:noFill/>
              <a:miter lim="400000"/>
            </a:ln>
            <a:effectLst/>
          </p:spPr>
        </p:pic>
        <p:pic>
          <p:nvPicPr>
            <p:cNvPr id="10" name="pasted-movie.gif" descr="pasted-movie.gif">
              <a:extLst>
                <a:ext uri="{FF2B5EF4-FFF2-40B4-BE49-F238E27FC236}">
                  <a16:creationId xmlns:a16="http://schemas.microsoft.com/office/drawing/2014/main" id="{C8CAE5A2-3C45-CA4E-AE05-AEC417E83770}"/>
                </a:ext>
              </a:extLst>
            </p:cNvPr>
            <p:cNvPicPr>
              <a:picLocks/>
            </p:cNvPicPr>
            <p:nvPr/>
          </p:nvPicPr>
          <p:blipFill>
            <a:blip r:embed="rId7"/>
            <a:stretch>
              <a:fillRect/>
            </a:stretch>
          </p:blipFill>
          <p:spPr>
            <a:xfrm rot="16200000">
              <a:off x="-690588" y="690587"/>
              <a:ext cx="7271695" cy="5890520"/>
            </a:xfrm>
            <a:prstGeom prst="rect">
              <a:avLst/>
            </a:prstGeom>
            <a:ln w="12700" cap="flat">
              <a:noFill/>
              <a:miter lim="400000"/>
            </a:ln>
            <a:effectLst>
              <a:outerShdw blurRad="63500" dist="25400" dir="5400000" rotWithShape="0">
                <a:srgbClr val="000000">
                  <a:alpha val="20016"/>
                </a:srgbClr>
              </a:outerShdw>
            </a:effectLst>
          </p:spPr>
        </p:pic>
      </p:grpSp>
      <p:grpSp>
        <p:nvGrpSpPr>
          <p:cNvPr id="11" name="Group">
            <a:extLst>
              <a:ext uri="{FF2B5EF4-FFF2-40B4-BE49-F238E27FC236}">
                <a16:creationId xmlns:a16="http://schemas.microsoft.com/office/drawing/2014/main" id="{5A3770D6-F9E6-ED42-971C-E2278EBEE355}"/>
              </a:ext>
            </a:extLst>
          </p:cNvPr>
          <p:cNvGrpSpPr/>
          <p:nvPr/>
        </p:nvGrpSpPr>
        <p:grpSpPr>
          <a:xfrm>
            <a:off x="6881662" y="2294209"/>
            <a:ext cx="1762946" cy="2127490"/>
            <a:chOff x="0" y="0"/>
            <a:chExt cx="5890518" cy="7271694"/>
          </a:xfrm>
        </p:grpSpPr>
        <p:pic>
          <p:nvPicPr>
            <p:cNvPr id="12" name="1920px-Amundsen_in_fur_skins.jpg" descr="1920px-Amundsen_in_fur_skins.jpg">
              <a:extLst>
                <a:ext uri="{FF2B5EF4-FFF2-40B4-BE49-F238E27FC236}">
                  <a16:creationId xmlns:a16="http://schemas.microsoft.com/office/drawing/2014/main" id="{65ED0E6C-267D-3043-93C3-4FB9D4AE9DDE}"/>
                </a:ext>
              </a:extLst>
            </p:cNvPr>
            <p:cNvPicPr>
              <a:picLocks noChangeAspect="1"/>
            </p:cNvPicPr>
            <p:nvPr/>
          </p:nvPicPr>
          <p:blipFill>
            <a:blip r:embed="rId8"/>
            <a:stretch>
              <a:fillRect/>
            </a:stretch>
          </p:blipFill>
          <p:spPr>
            <a:xfrm>
              <a:off x="562382" y="599274"/>
              <a:ext cx="4765755" cy="6411431"/>
            </a:xfrm>
            <a:prstGeom prst="rect">
              <a:avLst/>
            </a:prstGeom>
            <a:ln w="12700" cap="flat">
              <a:noFill/>
              <a:miter lim="400000"/>
            </a:ln>
            <a:effectLst/>
          </p:spPr>
        </p:pic>
        <p:pic>
          <p:nvPicPr>
            <p:cNvPr id="13" name="pasted-movie.gif" descr="pasted-movie.gif">
              <a:extLst>
                <a:ext uri="{FF2B5EF4-FFF2-40B4-BE49-F238E27FC236}">
                  <a16:creationId xmlns:a16="http://schemas.microsoft.com/office/drawing/2014/main" id="{5554662A-B30C-834B-A059-82D9DF34B94C}"/>
                </a:ext>
              </a:extLst>
            </p:cNvPr>
            <p:cNvPicPr>
              <a:picLocks/>
            </p:cNvPicPr>
            <p:nvPr/>
          </p:nvPicPr>
          <p:blipFill>
            <a:blip r:embed="rId7"/>
            <a:stretch>
              <a:fillRect/>
            </a:stretch>
          </p:blipFill>
          <p:spPr>
            <a:xfrm rot="16200000">
              <a:off x="-690588" y="690587"/>
              <a:ext cx="7271695" cy="5890520"/>
            </a:xfrm>
            <a:prstGeom prst="rect">
              <a:avLst/>
            </a:prstGeom>
            <a:ln w="12700" cap="flat">
              <a:noFill/>
              <a:miter lim="400000"/>
            </a:ln>
            <a:effectLst>
              <a:outerShdw blurRad="63500" dist="25400" dir="5400000" rotWithShape="0">
                <a:srgbClr val="000000">
                  <a:alpha val="20016"/>
                </a:srgbClr>
              </a:outerShdw>
            </a:effectLst>
          </p:spPr>
        </p:pic>
      </p:grpSp>
      <p:grpSp>
        <p:nvGrpSpPr>
          <p:cNvPr id="14" name="Group">
            <a:extLst>
              <a:ext uri="{FF2B5EF4-FFF2-40B4-BE49-F238E27FC236}">
                <a16:creationId xmlns:a16="http://schemas.microsoft.com/office/drawing/2014/main" id="{EF15385F-98A9-2940-AFD3-A6604E78FC29}"/>
              </a:ext>
            </a:extLst>
          </p:cNvPr>
          <p:cNvGrpSpPr/>
          <p:nvPr/>
        </p:nvGrpSpPr>
        <p:grpSpPr>
          <a:xfrm>
            <a:off x="6862302" y="4717328"/>
            <a:ext cx="1782306" cy="2157283"/>
            <a:chOff x="0" y="0"/>
            <a:chExt cx="5890518" cy="7271693"/>
          </a:xfrm>
        </p:grpSpPr>
        <p:pic>
          <p:nvPicPr>
            <p:cNvPr id="15" name="Image" descr="Image">
              <a:extLst>
                <a:ext uri="{FF2B5EF4-FFF2-40B4-BE49-F238E27FC236}">
                  <a16:creationId xmlns:a16="http://schemas.microsoft.com/office/drawing/2014/main" id="{748210C8-4136-1A4E-94DC-FAC20977AF42}"/>
                </a:ext>
              </a:extLst>
            </p:cNvPr>
            <p:cNvPicPr>
              <a:picLocks noChangeAspect="1"/>
            </p:cNvPicPr>
            <p:nvPr/>
          </p:nvPicPr>
          <p:blipFill>
            <a:blip r:embed="rId9"/>
            <a:srcRect r="18137"/>
            <a:stretch>
              <a:fillRect/>
            </a:stretch>
          </p:blipFill>
          <p:spPr>
            <a:xfrm>
              <a:off x="662363" y="749302"/>
              <a:ext cx="4565792" cy="5773011"/>
            </a:xfrm>
            <a:prstGeom prst="rect">
              <a:avLst/>
            </a:prstGeom>
            <a:ln w="12700" cap="flat">
              <a:noFill/>
              <a:miter lim="400000"/>
            </a:ln>
            <a:effectLst/>
          </p:spPr>
        </p:pic>
        <p:pic>
          <p:nvPicPr>
            <p:cNvPr id="16" name="pasted-movie.gif" descr="pasted-movie.gif">
              <a:extLst>
                <a:ext uri="{FF2B5EF4-FFF2-40B4-BE49-F238E27FC236}">
                  <a16:creationId xmlns:a16="http://schemas.microsoft.com/office/drawing/2014/main" id="{41FF3C78-5330-1C41-BE30-A26D54FE7960}"/>
                </a:ext>
              </a:extLst>
            </p:cNvPr>
            <p:cNvPicPr>
              <a:picLocks/>
            </p:cNvPicPr>
            <p:nvPr/>
          </p:nvPicPr>
          <p:blipFill>
            <a:blip r:embed="rId7"/>
            <a:stretch>
              <a:fillRect/>
            </a:stretch>
          </p:blipFill>
          <p:spPr>
            <a:xfrm rot="16200000">
              <a:off x="-690588" y="690587"/>
              <a:ext cx="7271695" cy="5890520"/>
            </a:xfrm>
            <a:prstGeom prst="rect">
              <a:avLst/>
            </a:prstGeom>
            <a:ln w="12700" cap="flat">
              <a:noFill/>
              <a:miter lim="400000"/>
            </a:ln>
            <a:effectLst>
              <a:outerShdw blurRad="63500" dist="25400" dir="5400000" rotWithShape="0">
                <a:srgbClr val="000000">
                  <a:alpha val="20016"/>
                </a:srgbClr>
              </a:outerShdw>
            </a:effectLst>
          </p:spPr>
        </p:pic>
      </p:grpSp>
    </p:spTree>
    <p:extLst>
      <p:ext uri="{BB962C8B-B14F-4D97-AF65-F5344CB8AC3E}">
        <p14:creationId xmlns:p14="http://schemas.microsoft.com/office/powerpoint/2010/main" val="556707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0F7E6B38-71A0-8D4E-A43A-D07A58D47109}"/>
              </a:ext>
            </a:extLst>
          </p:cNvPr>
          <p:cNvPicPr>
            <a:picLocks/>
          </p:cNvPicPr>
          <p:nvPr/>
        </p:nvPicPr>
        <p:blipFill>
          <a:blip r:embed="rId3">
            <a:alphaModFix amt="75000"/>
          </a:blip>
          <a:srcRect b="7025"/>
          <a:stretch>
            <a:fillRect/>
          </a:stretch>
        </p:blipFill>
        <p:spPr>
          <a:xfrm rot="16200000">
            <a:off x="1234599" y="-2983754"/>
            <a:ext cx="8806433" cy="13108370"/>
          </a:xfrm>
          <a:prstGeom prst="rect">
            <a:avLst/>
          </a:prstGeom>
          <a:ln w="12700">
            <a:miter lim="400000"/>
          </a:ln>
        </p:spPr>
      </p:pic>
      <p:sp>
        <p:nvSpPr>
          <p:cNvPr id="5" name="Barometers can predict weather forecasts and are included is some packed sledges.…">
            <a:extLst>
              <a:ext uri="{FF2B5EF4-FFF2-40B4-BE49-F238E27FC236}">
                <a16:creationId xmlns:a16="http://schemas.microsoft.com/office/drawing/2014/main" id="{8C147F6E-98F5-A245-9E2A-DF4D95019C43}"/>
              </a:ext>
            </a:extLst>
          </p:cNvPr>
          <p:cNvSpPr txBox="1"/>
          <p:nvPr/>
        </p:nvSpPr>
        <p:spPr>
          <a:xfrm>
            <a:off x="796397" y="162037"/>
            <a:ext cx="10239903" cy="2243581"/>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20000"/>
              </a:lnSpc>
              <a:defRPr>
                <a:solidFill>
                  <a:srgbClr val="3F3631"/>
                </a:solidFill>
                <a:latin typeface="Baskerville SemiBold"/>
                <a:ea typeface="Baskerville SemiBold"/>
                <a:cs typeface="Baskerville SemiBold"/>
                <a:sym typeface="Baskerville SemiBold"/>
              </a:defRPr>
            </a:pPr>
            <a:r>
              <a:rPr lang="en-US" sz="2400" dirty="0"/>
              <a:t>HOW TO RECEIVE A JOURNAL:</a:t>
            </a:r>
          </a:p>
          <a:p>
            <a:pPr>
              <a:lnSpc>
                <a:spcPct val="120000"/>
              </a:lnSpc>
              <a:defRPr>
                <a:solidFill>
                  <a:srgbClr val="3F3631"/>
                </a:solidFill>
                <a:latin typeface="Baskerville SemiBold"/>
                <a:ea typeface="Baskerville SemiBold"/>
                <a:cs typeface="Baskerville SemiBold"/>
                <a:sym typeface="Baskerville SemiBold"/>
              </a:defRPr>
            </a:pPr>
            <a:r>
              <a:rPr lang="en-US" sz="2400" dirty="0"/>
              <a:t>1. TELL A PROVISIONER. </a:t>
            </a:r>
          </a:p>
          <a:p>
            <a:pPr>
              <a:lnSpc>
                <a:spcPct val="120000"/>
              </a:lnSpc>
              <a:defRPr>
                <a:solidFill>
                  <a:srgbClr val="3F3631"/>
                </a:solidFill>
                <a:latin typeface="Baskerville SemiBold"/>
                <a:ea typeface="Baskerville SemiBold"/>
                <a:cs typeface="Baskerville SemiBold"/>
                <a:sym typeface="Baskerville SemiBold"/>
              </a:defRPr>
            </a:pPr>
            <a:r>
              <a:rPr lang="en-US" sz="2400" dirty="0"/>
              <a:t>2. They will send you the information VIA the Zoom Chat feature.</a:t>
            </a:r>
          </a:p>
          <a:p>
            <a:pPr>
              <a:lnSpc>
                <a:spcPct val="120000"/>
              </a:lnSpc>
              <a:defRPr>
                <a:solidFill>
                  <a:srgbClr val="3F3631"/>
                </a:solidFill>
                <a:latin typeface="Baskerville SemiBold"/>
                <a:ea typeface="Baskerville SemiBold"/>
                <a:cs typeface="Baskerville SemiBold"/>
                <a:sym typeface="Baskerville SemiBold"/>
              </a:defRPr>
            </a:pPr>
            <a:r>
              <a:rPr lang="en-US" sz="2400" dirty="0"/>
              <a:t>3. You will be directed to type in a word, HERE</a:t>
            </a:r>
          </a:p>
        </p:txBody>
      </p:sp>
      <p:grpSp>
        <p:nvGrpSpPr>
          <p:cNvPr id="9" name="Group 8">
            <a:extLst>
              <a:ext uri="{FF2B5EF4-FFF2-40B4-BE49-F238E27FC236}">
                <a16:creationId xmlns:a16="http://schemas.microsoft.com/office/drawing/2014/main" id="{E77418AC-C4FF-4440-A319-BCFEA403F918}"/>
              </a:ext>
            </a:extLst>
          </p:cNvPr>
          <p:cNvGrpSpPr/>
          <p:nvPr/>
        </p:nvGrpSpPr>
        <p:grpSpPr>
          <a:xfrm>
            <a:off x="500500" y="2919556"/>
            <a:ext cx="10652563" cy="3257550"/>
            <a:chOff x="1000999" y="5839111"/>
            <a:chExt cx="21305125" cy="6515100"/>
          </a:xfrm>
        </p:grpSpPr>
        <p:grpSp>
          <p:nvGrpSpPr>
            <p:cNvPr id="3" name="Group 2">
              <a:extLst>
                <a:ext uri="{FF2B5EF4-FFF2-40B4-BE49-F238E27FC236}">
                  <a16:creationId xmlns:a16="http://schemas.microsoft.com/office/drawing/2014/main" id="{1614D980-4295-D448-AB55-020349A63DD3}"/>
                </a:ext>
              </a:extLst>
            </p:cNvPr>
            <p:cNvGrpSpPr/>
            <p:nvPr/>
          </p:nvGrpSpPr>
          <p:grpSpPr>
            <a:xfrm>
              <a:off x="1000999" y="5839111"/>
              <a:ext cx="21305125" cy="6515100"/>
              <a:chOff x="1000999" y="5839111"/>
              <a:chExt cx="21305125" cy="6515100"/>
            </a:xfrm>
          </p:grpSpPr>
          <p:pic>
            <p:nvPicPr>
              <p:cNvPr id="4" name="Picture 3">
                <a:extLst>
                  <a:ext uri="{FF2B5EF4-FFF2-40B4-BE49-F238E27FC236}">
                    <a16:creationId xmlns:a16="http://schemas.microsoft.com/office/drawing/2014/main" id="{D4DAA497-1BF3-4844-B11D-8CD3A78E29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0999" y="5839111"/>
                <a:ext cx="21305125" cy="6515100"/>
              </a:xfrm>
              <a:prstGeom prst="rect">
                <a:avLst/>
              </a:prstGeom>
            </p:spPr>
          </p:pic>
          <p:pic>
            <p:nvPicPr>
              <p:cNvPr id="7" name="Picture 6" descr="A picture containing building&#10;&#10;Description automatically generated">
                <a:extLst>
                  <a:ext uri="{FF2B5EF4-FFF2-40B4-BE49-F238E27FC236}">
                    <a16:creationId xmlns:a16="http://schemas.microsoft.com/office/drawing/2014/main" id="{F011DE9D-4CDB-3340-AC52-FFEA181946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398" y="6775481"/>
                <a:ext cx="1884202" cy="2114519"/>
              </a:xfrm>
              <a:prstGeom prst="rect">
                <a:avLst/>
              </a:prstGeom>
            </p:spPr>
          </p:pic>
        </p:grpSp>
        <p:pic>
          <p:nvPicPr>
            <p:cNvPr id="8" name="Picture 7" descr="A picture containing drawing&#10;&#10;Description automatically generated">
              <a:extLst>
                <a:ext uri="{FF2B5EF4-FFF2-40B4-BE49-F238E27FC236}">
                  <a16:creationId xmlns:a16="http://schemas.microsoft.com/office/drawing/2014/main" id="{40C29365-75C0-D245-8802-A579B9F8B9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200" y="10124536"/>
              <a:ext cx="1346200" cy="1915064"/>
            </a:xfrm>
            <a:prstGeom prst="rect">
              <a:avLst/>
            </a:prstGeom>
          </p:spPr>
        </p:pic>
      </p:grpSp>
      <p:sp>
        <p:nvSpPr>
          <p:cNvPr id="6" name="Line Callout 1 5">
            <a:extLst>
              <a:ext uri="{FF2B5EF4-FFF2-40B4-BE49-F238E27FC236}">
                <a16:creationId xmlns:a16="http://schemas.microsoft.com/office/drawing/2014/main" id="{1AB8EA4A-8A9A-E642-9AC8-1EBE1334BDBB}"/>
              </a:ext>
            </a:extLst>
          </p:cNvPr>
          <p:cNvSpPr/>
          <p:nvPr/>
        </p:nvSpPr>
        <p:spPr>
          <a:xfrm>
            <a:off x="1162051" y="4147484"/>
            <a:ext cx="285750" cy="297517"/>
          </a:xfrm>
          <a:prstGeom prst="borderCallout1">
            <a:avLst>
              <a:gd name="adj1" fmla="val -682231"/>
              <a:gd name="adj2" fmla="val 1995150"/>
              <a:gd name="adj3" fmla="val 1612"/>
              <a:gd name="adj4" fmla="val 52897"/>
            </a:avLst>
          </a:prstGeom>
          <a:noFill/>
          <a:ln w="34925" cap="flat">
            <a:solidFill>
              <a:srgbClr val="37ED5E"/>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sym typeface="Helvetica Light"/>
            </a:endParaRPr>
          </a:p>
        </p:txBody>
      </p:sp>
    </p:spTree>
    <p:extLst>
      <p:ext uri="{BB962C8B-B14F-4D97-AF65-F5344CB8AC3E}">
        <p14:creationId xmlns:p14="http://schemas.microsoft.com/office/powerpoint/2010/main" val="2552461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0F7E6B38-71A0-8D4E-A43A-D07A58D47109}"/>
              </a:ext>
            </a:extLst>
          </p:cNvPr>
          <p:cNvPicPr>
            <a:picLocks/>
          </p:cNvPicPr>
          <p:nvPr/>
        </p:nvPicPr>
        <p:blipFill>
          <a:blip r:embed="rId3">
            <a:alphaModFix amt="75000"/>
          </a:blip>
          <a:srcRect b="7025"/>
          <a:stretch>
            <a:fillRect/>
          </a:stretch>
        </p:blipFill>
        <p:spPr>
          <a:xfrm rot="16200000">
            <a:off x="1716150" y="-2817296"/>
            <a:ext cx="8806433" cy="13108370"/>
          </a:xfrm>
          <a:prstGeom prst="rect">
            <a:avLst/>
          </a:prstGeom>
          <a:ln w="12700">
            <a:miter lim="400000"/>
          </a:ln>
        </p:spPr>
      </p:pic>
      <p:pic>
        <p:nvPicPr>
          <p:cNvPr id="15" name="Screen Shot 2017-09-14 at 9.08.27 AM.png" descr="Screen Shot 2017-09-14 at 9.08.27 AM.png">
            <a:extLst>
              <a:ext uri="{FF2B5EF4-FFF2-40B4-BE49-F238E27FC236}">
                <a16:creationId xmlns:a16="http://schemas.microsoft.com/office/drawing/2014/main" id="{2DBB83C2-C709-D743-B6B9-D118944B56B9}"/>
              </a:ext>
            </a:extLst>
          </p:cNvPr>
          <p:cNvPicPr>
            <a:picLocks noChangeAspect="1"/>
          </p:cNvPicPr>
          <p:nvPr/>
        </p:nvPicPr>
        <p:blipFill>
          <a:blip r:embed="rId4"/>
          <a:srcRect l="2121" t="1805" r="1981" b="2268"/>
          <a:stretch>
            <a:fillRect/>
          </a:stretch>
        </p:blipFill>
        <p:spPr>
          <a:xfrm>
            <a:off x="1766401" y="30916"/>
            <a:ext cx="6998912" cy="7006935"/>
          </a:xfrm>
          <a:custGeom>
            <a:avLst/>
            <a:gdLst/>
            <a:ahLst/>
            <a:cxnLst>
              <a:cxn ang="0">
                <a:pos x="wd2" y="hd2"/>
              </a:cxn>
              <a:cxn ang="5400000">
                <a:pos x="wd2" y="hd2"/>
              </a:cxn>
              <a:cxn ang="10800000">
                <a:pos x="wd2" y="hd2"/>
              </a:cxn>
              <a:cxn ang="16200000">
                <a:pos x="wd2" y="hd2"/>
              </a:cxn>
            </a:cxnLst>
            <a:rect l="0" t="0" r="r" b="b"/>
            <a:pathLst>
              <a:path w="21583" h="21589" extrusionOk="0">
                <a:moveTo>
                  <a:pt x="10797" y="0"/>
                </a:moveTo>
                <a:cubicBezTo>
                  <a:pt x="9712" y="0"/>
                  <a:pt x="8749" y="136"/>
                  <a:pt x="7723" y="434"/>
                </a:cubicBezTo>
                <a:cubicBezTo>
                  <a:pt x="7527" y="491"/>
                  <a:pt x="7265" y="575"/>
                  <a:pt x="7223" y="594"/>
                </a:cubicBezTo>
                <a:cubicBezTo>
                  <a:pt x="7200" y="605"/>
                  <a:pt x="7125" y="634"/>
                  <a:pt x="7056" y="658"/>
                </a:cubicBezTo>
                <a:cubicBezTo>
                  <a:pt x="6988" y="682"/>
                  <a:pt x="6913" y="710"/>
                  <a:pt x="6890" y="720"/>
                </a:cubicBezTo>
                <a:cubicBezTo>
                  <a:pt x="6867" y="731"/>
                  <a:pt x="6787" y="762"/>
                  <a:pt x="6712" y="790"/>
                </a:cubicBezTo>
                <a:cubicBezTo>
                  <a:pt x="6638" y="817"/>
                  <a:pt x="6549" y="855"/>
                  <a:pt x="6514" y="874"/>
                </a:cubicBezTo>
                <a:cubicBezTo>
                  <a:pt x="6480" y="892"/>
                  <a:pt x="6445" y="906"/>
                  <a:pt x="6436" y="906"/>
                </a:cubicBezTo>
                <a:cubicBezTo>
                  <a:pt x="6392" y="907"/>
                  <a:pt x="5421" y="1404"/>
                  <a:pt x="5254" y="1511"/>
                </a:cubicBezTo>
                <a:cubicBezTo>
                  <a:pt x="5236" y="1522"/>
                  <a:pt x="5138" y="1583"/>
                  <a:pt x="5035" y="1647"/>
                </a:cubicBezTo>
                <a:cubicBezTo>
                  <a:pt x="4730" y="1835"/>
                  <a:pt x="4124" y="2274"/>
                  <a:pt x="3930" y="2447"/>
                </a:cubicBezTo>
                <a:cubicBezTo>
                  <a:pt x="3883" y="2488"/>
                  <a:pt x="3800" y="2559"/>
                  <a:pt x="3744" y="2605"/>
                </a:cubicBezTo>
                <a:cubicBezTo>
                  <a:pt x="3284" y="2981"/>
                  <a:pt x="2643" y="3659"/>
                  <a:pt x="2188" y="4251"/>
                </a:cubicBezTo>
                <a:cubicBezTo>
                  <a:pt x="1998" y="4498"/>
                  <a:pt x="1608" y="5077"/>
                  <a:pt x="1514" y="5252"/>
                </a:cubicBezTo>
                <a:cubicBezTo>
                  <a:pt x="1484" y="5309"/>
                  <a:pt x="1436" y="5393"/>
                  <a:pt x="1408" y="5439"/>
                </a:cubicBezTo>
                <a:cubicBezTo>
                  <a:pt x="1246" y="5708"/>
                  <a:pt x="1008" y="6182"/>
                  <a:pt x="814" y="6627"/>
                </a:cubicBezTo>
                <a:cubicBezTo>
                  <a:pt x="785" y="6692"/>
                  <a:pt x="656" y="7033"/>
                  <a:pt x="617" y="7148"/>
                </a:cubicBezTo>
                <a:cubicBezTo>
                  <a:pt x="597" y="7205"/>
                  <a:pt x="573" y="7271"/>
                  <a:pt x="563" y="7294"/>
                </a:cubicBezTo>
                <a:cubicBezTo>
                  <a:pt x="554" y="7317"/>
                  <a:pt x="521" y="7420"/>
                  <a:pt x="491" y="7523"/>
                </a:cubicBezTo>
                <a:cubicBezTo>
                  <a:pt x="461" y="7626"/>
                  <a:pt x="429" y="7725"/>
                  <a:pt x="420" y="7743"/>
                </a:cubicBezTo>
                <a:cubicBezTo>
                  <a:pt x="411" y="7760"/>
                  <a:pt x="397" y="7802"/>
                  <a:pt x="390" y="7836"/>
                </a:cubicBezTo>
                <a:cubicBezTo>
                  <a:pt x="368" y="7936"/>
                  <a:pt x="359" y="7975"/>
                  <a:pt x="327" y="8096"/>
                </a:cubicBezTo>
                <a:cubicBezTo>
                  <a:pt x="278" y="8276"/>
                  <a:pt x="258" y="8365"/>
                  <a:pt x="222" y="8544"/>
                </a:cubicBezTo>
                <a:cubicBezTo>
                  <a:pt x="204" y="8636"/>
                  <a:pt x="179" y="8739"/>
                  <a:pt x="169" y="8773"/>
                </a:cubicBezTo>
                <a:cubicBezTo>
                  <a:pt x="159" y="8808"/>
                  <a:pt x="145" y="8897"/>
                  <a:pt x="138" y="8971"/>
                </a:cubicBezTo>
                <a:cubicBezTo>
                  <a:pt x="131" y="9046"/>
                  <a:pt x="117" y="9139"/>
                  <a:pt x="107" y="9180"/>
                </a:cubicBezTo>
                <a:cubicBezTo>
                  <a:pt x="34" y="9469"/>
                  <a:pt x="-17" y="10523"/>
                  <a:pt x="6" y="11253"/>
                </a:cubicBezTo>
                <a:cubicBezTo>
                  <a:pt x="19" y="11686"/>
                  <a:pt x="71" y="12290"/>
                  <a:pt x="107" y="12431"/>
                </a:cubicBezTo>
                <a:cubicBezTo>
                  <a:pt x="117" y="12471"/>
                  <a:pt x="131" y="12564"/>
                  <a:pt x="138" y="12638"/>
                </a:cubicBezTo>
                <a:cubicBezTo>
                  <a:pt x="145" y="12713"/>
                  <a:pt x="155" y="12780"/>
                  <a:pt x="160" y="12787"/>
                </a:cubicBezTo>
                <a:cubicBezTo>
                  <a:pt x="165" y="12795"/>
                  <a:pt x="184" y="12875"/>
                  <a:pt x="202" y="12965"/>
                </a:cubicBezTo>
                <a:cubicBezTo>
                  <a:pt x="248" y="13192"/>
                  <a:pt x="285" y="13357"/>
                  <a:pt x="325" y="13503"/>
                </a:cubicBezTo>
                <a:cubicBezTo>
                  <a:pt x="343" y="13572"/>
                  <a:pt x="363" y="13652"/>
                  <a:pt x="368" y="13681"/>
                </a:cubicBezTo>
                <a:cubicBezTo>
                  <a:pt x="406" y="13864"/>
                  <a:pt x="744" y="14841"/>
                  <a:pt x="815" y="14969"/>
                </a:cubicBezTo>
                <a:cubicBezTo>
                  <a:pt x="826" y="14988"/>
                  <a:pt x="854" y="15051"/>
                  <a:pt x="878" y="15108"/>
                </a:cubicBezTo>
                <a:cubicBezTo>
                  <a:pt x="1007" y="15412"/>
                  <a:pt x="1292" y="15994"/>
                  <a:pt x="1371" y="16114"/>
                </a:cubicBezTo>
                <a:cubicBezTo>
                  <a:pt x="1426" y="16196"/>
                  <a:pt x="1452" y="16241"/>
                  <a:pt x="1514" y="16359"/>
                </a:cubicBezTo>
                <a:cubicBezTo>
                  <a:pt x="1593" y="16506"/>
                  <a:pt x="1879" y="16930"/>
                  <a:pt x="2179" y="17342"/>
                </a:cubicBezTo>
                <a:cubicBezTo>
                  <a:pt x="2370" y="17604"/>
                  <a:pt x="2790" y="18086"/>
                  <a:pt x="3120" y="18423"/>
                </a:cubicBezTo>
                <a:cubicBezTo>
                  <a:pt x="3619" y="18931"/>
                  <a:pt x="4255" y="19450"/>
                  <a:pt x="4899" y="19872"/>
                </a:cubicBezTo>
                <a:cubicBezTo>
                  <a:pt x="5181" y="20057"/>
                  <a:pt x="5732" y="20369"/>
                  <a:pt x="5994" y="20493"/>
                </a:cubicBezTo>
                <a:cubicBezTo>
                  <a:pt x="6062" y="20525"/>
                  <a:pt x="6170" y="20578"/>
                  <a:pt x="6233" y="20608"/>
                </a:cubicBezTo>
                <a:cubicBezTo>
                  <a:pt x="6296" y="20639"/>
                  <a:pt x="6449" y="20706"/>
                  <a:pt x="6572" y="20756"/>
                </a:cubicBezTo>
                <a:cubicBezTo>
                  <a:pt x="6695" y="20806"/>
                  <a:pt x="6826" y="20861"/>
                  <a:pt x="6863" y="20877"/>
                </a:cubicBezTo>
                <a:cubicBezTo>
                  <a:pt x="6901" y="20894"/>
                  <a:pt x="6992" y="20928"/>
                  <a:pt x="7067" y="20953"/>
                </a:cubicBezTo>
                <a:cubicBezTo>
                  <a:pt x="7141" y="20979"/>
                  <a:pt x="7221" y="21008"/>
                  <a:pt x="7244" y="21018"/>
                </a:cubicBezTo>
                <a:cubicBezTo>
                  <a:pt x="7421" y="21095"/>
                  <a:pt x="8228" y="21318"/>
                  <a:pt x="8567" y="21382"/>
                </a:cubicBezTo>
                <a:cubicBezTo>
                  <a:pt x="8653" y="21398"/>
                  <a:pt x="8794" y="21426"/>
                  <a:pt x="8880" y="21443"/>
                </a:cubicBezTo>
                <a:cubicBezTo>
                  <a:pt x="8966" y="21461"/>
                  <a:pt x="9116" y="21484"/>
                  <a:pt x="9213" y="21495"/>
                </a:cubicBezTo>
                <a:cubicBezTo>
                  <a:pt x="9311" y="21505"/>
                  <a:pt x="9451" y="21524"/>
                  <a:pt x="9526" y="21537"/>
                </a:cubicBezTo>
                <a:cubicBezTo>
                  <a:pt x="9600" y="21549"/>
                  <a:pt x="9759" y="21568"/>
                  <a:pt x="9880" y="21578"/>
                </a:cubicBezTo>
                <a:cubicBezTo>
                  <a:pt x="10147" y="21600"/>
                  <a:pt x="11713" y="21586"/>
                  <a:pt x="11901" y="21560"/>
                </a:cubicBezTo>
                <a:cubicBezTo>
                  <a:pt x="11976" y="21550"/>
                  <a:pt x="12149" y="21527"/>
                  <a:pt x="12286" y="21508"/>
                </a:cubicBezTo>
                <a:cubicBezTo>
                  <a:pt x="12523" y="21477"/>
                  <a:pt x="12620" y="21460"/>
                  <a:pt x="13016" y="21383"/>
                </a:cubicBezTo>
                <a:cubicBezTo>
                  <a:pt x="13236" y="21341"/>
                  <a:pt x="13554" y="21262"/>
                  <a:pt x="13787" y="21192"/>
                </a:cubicBezTo>
                <a:cubicBezTo>
                  <a:pt x="14135" y="21089"/>
                  <a:pt x="14162" y="21081"/>
                  <a:pt x="14249" y="21053"/>
                </a:cubicBezTo>
                <a:cubicBezTo>
                  <a:pt x="14297" y="21038"/>
                  <a:pt x="14343" y="21019"/>
                  <a:pt x="14352" y="21011"/>
                </a:cubicBezTo>
                <a:cubicBezTo>
                  <a:pt x="14360" y="21002"/>
                  <a:pt x="14382" y="20995"/>
                  <a:pt x="14400" y="20995"/>
                </a:cubicBezTo>
                <a:cubicBezTo>
                  <a:pt x="14418" y="20995"/>
                  <a:pt x="14460" y="20981"/>
                  <a:pt x="14493" y="20964"/>
                </a:cubicBezTo>
                <a:cubicBezTo>
                  <a:pt x="14526" y="20946"/>
                  <a:pt x="14563" y="20933"/>
                  <a:pt x="14576" y="20933"/>
                </a:cubicBezTo>
                <a:cubicBezTo>
                  <a:pt x="14589" y="20933"/>
                  <a:pt x="14623" y="20920"/>
                  <a:pt x="14652" y="20906"/>
                </a:cubicBezTo>
                <a:cubicBezTo>
                  <a:pt x="14681" y="20891"/>
                  <a:pt x="14751" y="20862"/>
                  <a:pt x="14808" y="20840"/>
                </a:cubicBezTo>
                <a:cubicBezTo>
                  <a:pt x="14932" y="20795"/>
                  <a:pt x="14972" y="20778"/>
                  <a:pt x="15256" y="20651"/>
                </a:cubicBezTo>
                <a:cubicBezTo>
                  <a:pt x="15503" y="20541"/>
                  <a:pt x="15728" y="20430"/>
                  <a:pt x="15913" y="20328"/>
                </a:cubicBezTo>
                <a:cubicBezTo>
                  <a:pt x="15981" y="20290"/>
                  <a:pt x="16066" y="20245"/>
                  <a:pt x="16100" y="20227"/>
                </a:cubicBezTo>
                <a:cubicBezTo>
                  <a:pt x="16135" y="20210"/>
                  <a:pt x="16216" y="20160"/>
                  <a:pt x="16282" y="20117"/>
                </a:cubicBezTo>
                <a:cubicBezTo>
                  <a:pt x="16347" y="20073"/>
                  <a:pt x="16407" y="20037"/>
                  <a:pt x="16416" y="20037"/>
                </a:cubicBezTo>
                <a:cubicBezTo>
                  <a:pt x="16425" y="20037"/>
                  <a:pt x="16465" y="20014"/>
                  <a:pt x="16506" y="19987"/>
                </a:cubicBezTo>
                <a:cubicBezTo>
                  <a:pt x="16546" y="19960"/>
                  <a:pt x="16659" y="19886"/>
                  <a:pt x="16757" y="19822"/>
                </a:cubicBezTo>
                <a:cubicBezTo>
                  <a:pt x="17325" y="19450"/>
                  <a:pt x="17884" y="18993"/>
                  <a:pt x="18391" y="18486"/>
                </a:cubicBezTo>
                <a:cubicBezTo>
                  <a:pt x="18822" y="18056"/>
                  <a:pt x="18951" y="17914"/>
                  <a:pt x="19168" y="17638"/>
                </a:cubicBezTo>
                <a:cubicBezTo>
                  <a:pt x="19200" y="17597"/>
                  <a:pt x="19240" y="17550"/>
                  <a:pt x="19258" y="17532"/>
                </a:cubicBezTo>
                <a:cubicBezTo>
                  <a:pt x="19275" y="17514"/>
                  <a:pt x="19331" y="17442"/>
                  <a:pt x="19383" y="17371"/>
                </a:cubicBezTo>
                <a:cubicBezTo>
                  <a:pt x="19434" y="17300"/>
                  <a:pt x="19524" y="17180"/>
                  <a:pt x="19582" y="17103"/>
                </a:cubicBezTo>
                <a:cubicBezTo>
                  <a:pt x="19699" y="16949"/>
                  <a:pt x="19976" y="16526"/>
                  <a:pt x="20097" y="16317"/>
                </a:cubicBezTo>
                <a:cubicBezTo>
                  <a:pt x="20110" y="16294"/>
                  <a:pt x="20144" y="16238"/>
                  <a:pt x="20172" y="16192"/>
                </a:cubicBezTo>
                <a:cubicBezTo>
                  <a:pt x="20237" y="16086"/>
                  <a:pt x="20611" y="15348"/>
                  <a:pt x="20662" y="15223"/>
                </a:cubicBezTo>
                <a:cubicBezTo>
                  <a:pt x="20746" y="15020"/>
                  <a:pt x="20781" y="14939"/>
                  <a:pt x="20811" y="14886"/>
                </a:cubicBezTo>
                <a:cubicBezTo>
                  <a:pt x="20827" y="14856"/>
                  <a:pt x="20841" y="14817"/>
                  <a:pt x="20841" y="14799"/>
                </a:cubicBezTo>
                <a:cubicBezTo>
                  <a:pt x="20841" y="14782"/>
                  <a:pt x="20857" y="14736"/>
                  <a:pt x="20876" y="14698"/>
                </a:cubicBezTo>
                <a:cubicBezTo>
                  <a:pt x="20927" y="14595"/>
                  <a:pt x="20929" y="14590"/>
                  <a:pt x="21027" y="14285"/>
                </a:cubicBezTo>
                <a:cubicBezTo>
                  <a:pt x="21077" y="14130"/>
                  <a:pt x="21125" y="13985"/>
                  <a:pt x="21134" y="13962"/>
                </a:cubicBezTo>
                <a:cubicBezTo>
                  <a:pt x="21171" y="13872"/>
                  <a:pt x="21300" y="13371"/>
                  <a:pt x="21300" y="13320"/>
                </a:cubicBezTo>
                <a:cubicBezTo>
                  <a:pt x="21300" y="13291"/>
                  <a:pt x="21308" y="13261"/>
                  <a:pt x="21318" y="13255"/>
                </a:cubicBezTo>
                <a:cubicBezTo>
                  <a:pt x="21328" y="13249"/>
                  <a:pt x="21342" y="13199"/>
                  <a:pt x="21350" y="13144"/>
                </a:cubicBezTo>
                <a:cubicBezTo>
                  <a:pt x="21358" y="13090"/>
                  <a:pt x="21373" y="13021"/>
                  <a:pt x="21384" y="12993"/>
                </a:cubicBezTo>
                <a:cubicBezTo>
                  <a:pt x="21394" y="12964"/>
                  <a:pt x="21412" y="12871"/>
                  <a:pt x="21424" y="12785"/>
                </a:cubicBezTo>
                <a:cubicBezTo>
                  <a:pt x="21436" y="12699"/>
                  <a:pt x="21459" y="12549"/>
                  <a:pt x="21476" y="12451"/>
                </a:cubicBezTo>
                <a:cubicBezTo>
                  <a:pt x="21493" y="12354"/>
                  <a:pt x="21523" y="12110"/>
                  <a:pt x="21544" y="11909"/>
                </a:cubicBezTo>
                <a:cubicBezTo>
                  <a:pt x="21570" y="11654"/>
                  <a:pt x="21583" y="11230"/>
                  <a:pt x="21583" y="10806"/>
                </a:cubicBezTo>
                <a:cubicBezTo>
                  <a:pt x="21583" y="10382"/>
                  <a:pt x="21570" y="9958"/>
                  <a:pt x="21544" y="9700"/>
                </a:cubicBezTo>
                <a:cubicBezTo>
                  <a:pt x="21507" y="9330"/>
                  <a:pt x="21459" y="8990"/>
                  <a:pt x="21440" y="8958"/>
                </a:cubicBezTo>
                <a:cubicBezTo>
                  <a:pt x="21435" y="8948"/>
                  <a:pt x="21423" y="8880"/>
                  <a:pt x="21416" y="8808"/>
                </a:cubicBezTo>
                <a:cubicBezTo>
                  <a:pt x="21404" y="8690"/>
                  <a:pt x="21376" y="8558"/>
                  <a:pt x="21321" y="8346"/>
                </a:cubicBezTo>
                <a:cubicBezTo>
                  <a:pt x="21310" y="8306"/>
                  <a:pt x="21272" y="8156"/>
                  <a:pt x="21236" y="8013"/>
                </a:cubicBezTo>
                <a:cubicBezTo>
                  <a:pt x="21164" y="7730"/>
                  <a:pt x="21023" y="7271"/>
                  <a:pt x="20975" y="7166"/>
                </a:cubicBezTo>
                <a:cubicBezTo>
                  <a:pt x="20959" y="7129"/>
                  <a:pt x="20945" y="7089"/>
                  <a:pt x="20945" y="7077"/>
                </a:cubicBezTo>
                <a:cubicBezTo>
                  <a:pt x="20945" y="7053"/>
                  <a:pt x="20938" y="7035"/>
                  <a:pt x="20876" y="6912"/>
                </a:cubicBezTo>
                <a:cubicBezTo>
                  <a:pt x="20857" y="6873"/>
                  <a:pt x="20841" y="6828"/>
                  <a:pt x="20841" y="6810"/>
                </a:cubicBezTo>
                <a:cubicBezTo>
                  <a:pt x="20841" y="6793"/>
                  <a:pt x="20828" y="6754"/>
                  <a:pt x="20811" y="6724"/>
                </a:cubicBezTo>
                <a:cubicBezTo>
                  <a:pt x="20795" y="6694"/>
                  <a:pt x="20767" y="6636"/>
                  <a:pt x="20750" y="6596"/>
                </a:cubicBezTo>
                <a:cubicBezTo>
                  <a:pt x="20618" y="6284"/>
                  <a:pt x="20566" y="6170"/>
                  <a:pt x="20418" y="5876"/>
                </a:cubicBezTo>
                <a:cubicBezTo>
                  <a:pt x="20325" y="5693"/>
                  <a:pt x="20224" y="5504"/>
                  <a:pt x="20191" y="5456"/>
                </a:cubicBezTo>
                <a:cubicBezTo>
                  <a:pt x="20159" y="5408"/>
                  <a:pt x="20125" y="5351"/>
                  <a:pt x="20116" y="5331"/>
                </a:cubicBezTo>
                <a:cubicBezTo>
                  <a:pt x="20108" y="5310"/>
                  <a:pt x="20069" y="5238"/>
                  <a:pt x="20029" y="5172"/>
                </a:cubicBezTo>
                <a:cubicBezTo>
                  <a:pt x="19989" y="5105"/>
                  <a:pt x="19946" y="5035"/>
                  <a:pt x="19934" y="5016"/>
                </a:cubicBezTo>
                <a:cubicBezTo>
                  <a:pt x="19819" y="4822"/>
                  <a:pt x="19326" y="4142"/>
                  <a:pt x="19162" y="3951"/>
                </a:cubicBezTo>
                <a:cubicBezTo>
                  <a:pt x="18640" y="3339"/>
                  <a:pt x="18195" y="2890"/>
                  <a:pt x="17778" y="2552"/>
                </a:cubicBezTo>
                <a:cubicBezTo>
                  <a:pt x="17704" y="2492"/>
                  <a:pt x="17633" y="2431"/>
                  <a:pt x="17622" y="2418"/>
                </a:cubicBezTo>
                <a:cubicBezTo>
                  <a:pt x="17602" y="2394"/>
                  <a:pt x="17210" y="2098"/>
                  <a:pt x="16934" y="1899"/>
                </a:cubicBezTo>
                <a:cubicBezTo>
                  <a:pt x="16865" y="1849"/>
                  <a:pt x="16763" y="1781"/>
                  <a:pt x="16708" y="1748"/>
                </a:cubicBezTo>
                <a:cubicBezTo>
                  <a:pt x="16653" y="1715"/>
                  <a:pt x="16592" y="1679"/>
                  <a:pt x="16573" y="1667"/>
                </a:cubicBezTo>
                <a:cubicBezTo>
                  <a:pt x="16553" y="1656"/>
                  <a:pt x="16481" y="1609"/>
                  <a:pt x="16413" y="1565"/>
                </a:cubicBezTo>
                <a:cubicBezTo>
                  <a:pt x="16061" y="1337"/>
                  <a:pt x="15372" y="989"/>
                  <a:pt x="14881" y="792"/>
                </a:cubicBezTo>
                <a:cubicBezTo>
                  <a:pt x="14806" y="762"/>
                  <a:pt x="14727" y="730"/>
                  <a:pt x="14704" y="719"/>
                </a:cubicBezTo>
                <a:cubicBezTo>
                  <a:pt x="14590" y="669"/>
                  <a:pt x="14025" y="481"/>
                  <a:pt x="13767" y="407"/>
                </a:cubicBezTo>
                <a:cubicBezTo>
                  <a:pt x="13380" y="298"/>
                  <a:pt x="13173" y="249"/>
                  <a:pt x="12834" y="186"/>
                </a:cubicBezTo>
                <a:cubicBezTo>
                  <a:pt x="12122" y="55"/>
                  <a:pt x="11519" y="0"/>
                  <a:pt x="10797" y="0"/>
                </a:cubicBezTo>
                <a:close/>
              </a:path>
            </a:pathLst>
          </a:custGeom>
          <a:ln w="12700">
            <a:miter lim="400000"/>
          </a:ln>
        </p:spPr>
      </p:pic>
      <p:pic>
        <p:nvPicPr>
          <p:cNvPr id="16" name="Google Shape;70;p16">
            <a:extLst>
              <a:ext uri="{FF2B5EF4-FFF2-40B4-BE49-F238E27FC236}">
                <a16:creationId xmlns:a16="http://schemas.microsoft.com/office/drawing/2014/main" id="{0C8DF28F-8373-4145-ADF9-DCC8053419EF}"/>
              </a:ext>
            </a:extLst>
          </p:cNvPr>
          <p:cNvPicPr preferRelativeResize="0"/>
          <p:nvPr/>
        </p:nvPicPr>
        <p:blipFill>
          <a:blip r:embed="rId5">
            <a:alphaModFix/>
          </a:blip>
          <a:stretch>
            <a:fillRect/>
          </a:stretch>
        </p:blipFill>
        <p:spPr>
          <a:xfrm>
            <a:off x="5024836" y="1181871"/>
            <a:ext cx="408521" cy="417475"/>
          </a:xfrm>
          <a:prstGeom prst="rect">
            <a:avLst/>
          </a:prstGeom>
          <a:noFill/>
          <a:ln>
            <a:noFill/>
          </a:ln>
        </p:spPr>
      </p:pic>
      <p:pic>
        <p:nvPicPr>
          <p:cNvPr id="17" name="Google Shape;71;p16">
            <a:extLst>
              <a:ext uri="{FF2B5EF4-FFF2-40B4-BE49-F238E27FC236}">
                <a16:creationId xmlns:a16="http://schemas.microsoft.com/office/drawing/2014/main" id="{F5954A4E-565F-A844-A4CB-2CB8E4737633}"/>
              </a:ext>
            </a:extLst>
          </p:cNvPr>
          <p:cNvPicPr preferRelativeResize="0"/>
          <p:nvPr/>
        </p:nvPicPr>
        <p:blipFill>
          <a:blip r:embed="rId6">
            <a:alphaModFix/>
          </a:blip>
          <a:stretch>
            <a:fillRect/>
          </a:stretch>
        </p:blipFill>
        <p:spPr>
          <a:xfrm>
            <a:off x="5900305" y="1492360"/>
            <a:ext cx="438124" cy="429937"/>
          </a:xfrm>
          <a:prstGeom prst="rect">
            <a:avLst/>
          </a:prstGeom>
          <a:noFill/>
          <a:ln>
            <a:noFill/>
          </a:ln>
        </p:spPr>
      </p:pic>
      <p:pic>
        <p:nvPicPr>
          <p:cNvPr id="18" name="Google Shape;72;p16">
            <a:extLst>
              <a:ext uri="{FF2B5EF4-FFF2-40B4-BE49-F238E27FC236}">
                <a16:creationId xmlns:a16="http://schemas.microsoft.com/office/drawing/2014/main" id="{E05D21E1-CA0A-154F-A379-6AEFAB2612D2}"/>
              </a:ext>
            </a:extLst>
          </p:cNvPr>
          <p:cNvPicPr preferRelativeResize="0"/>
          <p:nvPr/>
        </p:nvPicPr>
        <p:blipFill>
          <a:blip r:embed="rId7">
            <a:alphaModFix/>
          </a:blip>
          <a:stretch>
            <a:fillRect/>
          </a:stretch>
        </p:blipFill>
        <p:spPr>
          <a:xfrm>
            <a:off x="5666786" y="1988887"/>
            <a:ext cx="408521" cy="405013"/>
          </a:xfrm>
          <a:prstGeom prst="rect">
            <a:avLst/>
          </a:prstGeom>
          <a:noFill/>
          <a:ln>
            <a:noFill/>
          </a:ln>
        </p:spPr>
      </p:pic>
      <p:pic>
        <p:nvPicPr>
          <p:cNvPr id="19" name="Google Shape;73;p16">
            <a:extLst>
              <a:ext uri="{FF2B5EF4-FFF2-40B4-BE49-F238E27FC236}">
                <a16:creationId xmlns:a16="http://schemas.microsoft.com/office/drawing/2014/main" id="{0D0DCD53-A4C3-9142-BB55-16D446CECA83}"/>
              </a:ext>
            </a:extLst>
          </p:cNvPr>
          <p:cNvPicPr preferRelativeResize="0"/>
          <p:nvPr/>
        </p:nvPicPr>
        <p:blipFill>
          <a:blip r:embed="rId8">
            <a:alphaModFix/>
          </a:blip>
          <a:stretch>
            <a:fillRect/>
          </a:stretch>
        </p:blipFill>
        <p:spPr>
          <a:xfrm>
            <a:off x="5282414" y="2750300"/>
            <a:ext cx="414442" cy="405013"/>
          </a:xfrm>
          <a:prstGeom prst="rect">
            <a:avLst/>
          </a:prstGeom>
          <a:noFill/>
          <a:ln>
            <a:noFill/>
          </a:ln>
        </p:spPr>
      </p:pic>
      <p:pic>
        <p:nvPicPr>
          <p:cNvPr id="20" name="Google Shape;74;p16">
            <a:extLst>
              <a:ext uri="{FF2B5EF4-FFF2-40B4-BE49-F238E27FC236}">
                <a16:creationId xmlns:a16="http://schemas.microsoft.com/office/drawing/2014/main" id="{5C8D789E-CC84-2C4D-961B-21681D386C2A}"/>
              </a:ext>
            </a:extLst>
          </p:cNvPr>
          <p:cNvPicPr preferRelativeResize="0"/>
          <p:nvPr/>
        </p:nvPicPr>
        <p:blipFill>
          <a:blip r:embed="rId9">
            <a:alphaModFix/>
          </a:blip>
          <a:stretch>
            <a:fillRect/>
          </a:stretch>
        </p:blipFill>
        <p:spPr>
          <a:xfrm>
            <a:off x="5018915" y="3534383"/>
            <a:ext cx="414442" cy="405013"/>
          </a:xfrm>
          <a:prstGeom prst="rect">
            <a:avLst/>
          </a:prstGeom>
          <a:noFill/>
          <a:ln>
            <a:noFill/>
          </a:ln>
        </p:spPr>
      </p:pic>
      <p:pic>
        <p:nvPicPr>
          <p:cNvPr id="22" name="Google Shape;74;p16">
            <a:extLst>
              <a:ext uri="{FF2B5EF4-FFF2-40B4-BE49-F238E27FC236}">
                <a16:creationId xmlns:a16="http://schemas.microsoft.com/office/drawing/2014/main" id="{3918429C-8F73-EB45-855C-CDA9D669F763}"/>
              </a:ext>
            </a:extLst>
          </p:cNvPr>
          <p:cNvPicPr preferRelativeResize="0"/>
          <p:nvPr/>
        </p:nvPicPr>
        <p:blipFill>
          <a:blip r:embed="rId9">
            <a:alphaModFix/>
          </a:blip>
          <a:stretch>
            <a:fillRect/>
          </a:stretch>
        </p:blipFill>
        <p:spPr>
          <a:xfrm>
            <a:off x="661993" y="2521296"/>
            <a:ext cx="563080" cy="591468"/>
          </a:xfrm>
          <a:prstGeom prst="rect">
            <a:avLst/>
          </a:prstGeom>
          <a:noFill/>
          <a:ln>
            <a:noFill/>
          </a:ln>
        </p:spPr>
      </p:pic>
      <p:pic>
        <p:nvPicPr>
          <p:cNvPr id="23" name="Google Shape;75;p16">
            <a:extLst>
              <a:ext uri="{FF2B5EF4-FFF2-40B4-BE49-F238E27FC236}">
                <a16:creationId xmlns:a16="http://schemas.microsoft.com/office/drawing/2014/main" id="{5F8180FC-6A53-D341-BD6E-6BD5E51E735F}"/>
              </a:ext>
            </a:extLst>
          </p:cNvPr>
          <p:cNvPicPr preferRelativeResize="0"/>
          <p:nvPr/>
        </p:nvPicPr>
        <p:blipFill>
          <a:blip r:embed="rId10">
            <a:alphaModFix/>
          </a:blip>
          <a:stretch>
            <a:fillRect/>
          </a:stretch>
        </p:blipFill>
        <p:spPr>
          <a:xfrm>
            <a:off x="661993" y="3126493"/>
            <a:ext cx="563080" cy="591468"/>
          </a:xfrm>
          <a:prstGeom prst="rect">
            <a:avLst/>
          </a:prstGeom>
          <a:noFill/>
          <a:ln>
            <a:noFill/>
          </a:ln>
        </p:spPr>
      </p:pic>
      <p:pic>
        <p:nvPicPr>
          <p:cNvPr id="24" name="Google Shape;76;p16">
            <a:extLst>
              <a:ext uri="{FF2B5EF4-FFF2-40B4-BE49-F238E27FC236}">
                <a16:creationId xmlns:a16="http://schemas.microsoft.com/office/drawing/2014/main" id="{6523394D-0CC3-DD41-93DD-7D71AE0B1E94}"/>
              </a:ext>
            </a:extLst>
          </p:cNvPr>
          <p:cNvPicPr preferRelativeResize="0"/>
          <p:nvPr/>
        </p:nvPicPr>
        <p:blipFill>
          <a:blip r:embed="rId11">
            <a:alphaModFix/>
          </a:blip>
          <a:stretch>
            <a:fillRect/>
          </a:stretch>
        </p:blipFill>
        <p:spPr>
          <a:xfrm>
            <a:off x="636514" y="3770659"/>
            <a:ext cx="563080" cy="591468"/>
          </a:xfrm>
          <a:prstGeom prst="rect">
            <a:avLst/>
          </a:prstGeom>
          <a:noFill/>
          <a:ln>
            <a:noFill/>
          </a:ln>
        </p:spPr>
      </p:pic>
      <p:pic>
        <p:nvPicPr>
          <p:cNvPr id="25" name="Google Shape;77;p16">
            <a:extLst>
              <a:ext uri="{FF2B5EF4-FFF2-40B4-BE49-F238E27FC236}">
                <a16:creationId xmlns:a16="http://schemas.microsoft.com/office/drawing/2014/main" id="{316A2AA0-E51C-CF42-B470-90CD62E9AD3E}"/>
              </a:ext>
            </a:extLst>
          </p:cNvPr>
          <p:cNvPicPr preferRelativeResize="0"/>
          <p:nvPr/>
        </p:nvPicPr>
        <p:blipFill>
          <a:blip r:embed="rId12">
            <a:alphaModFix/>
          </a:blip>
          <a:stretch>
            <a:fillRect/>
          </a:stretch>
        </p:blipFill>
        <p:spPr>
          <a:xfrm>
            <a:off x="632082" y="4363993"/>
            <a:ext cx="579168" cy="591468"/>
          </a:xfrm>
          <a:prstGeom prst="rect">
            <a:avLst/>
          </a:prstGeom>
          <a:noFill/>
          <a:ln>
            <a:noFill/>
          </a:ln>
        </p:spPr>
      </p:pic>
      <p:pic>
        <p:nvPicPr>
          <p:cNvPr id="26" name="Google Shape;78;p16">
            <a:extLst>
              <a:ext uri="{FF2B5EF4-FFF2-40B4-BE49-F238E27FC236}">
                <a16:creationId xmlns:a16="http://schemas.microsoft.com/office/drawing/2014/main" id="{76133824-5696-3347-9F97-4090CA881EBD}"/>
              </a:ext>
            </a:extLst>
          </p:cNvPr>
          <p:cNvPicPr preferRelativeResize="0"/>
          <p:nvPr/>
        </p:nvPicPr>
        <p:blipFill>
          <a:blip r:embed="rId13">
            <a:alphaModFix/>
          </a:blip>
          <a:stretch>
            <a:fillRect/>
          </a:stretch>
        </p:blipFill>
        <p:spPr>
          <a:xfrm>
            <a:off x="648170" y="5022143"/>
            <a:ext cx="563080" cy="582369"/>
          </a:xfrm>
          <a:prstGeom prst="rect">
            <a:avLst/>
          </a:prstGeom>
          <a:noFill/>
          <a:ln>
            <a:noFill/>
          </a:ln>
        </p:spPr>
      </p:pic>
      <p:pic>
        <p:nvPicPr>
          <p:cNvPr id="27" name="Google Shape;79;p16">
            <a:extLst>
              <a:ext uri="{FF2B5EF4-FFF2-40B4-BE49-F238E27FC236}">
                <a16:creationId xmlns:a16="http://schemas.microsoft.com/office/drawing/2014/main" id="{00D0C596-DF21-9148-92BE-7AB06F289DDC}"/>
              </a:ext>
            </a:extLst>
          </p:cNvPr>
          <p:cNvPicPr preferRelativeResize="0"/>
          <p:nvPr/>
        </p:nvPicPr>
        <p:blipFill>
          <a:blip r:embed="rId14">
            <a:alphaModFix/>
          </a:blip>
          <a:stretch>
            <a:fillRect/>
          </a:stretch>
        </p:blipFill>
        <p:spPr>
          <a:xfrm>
            <a:off x="624060" y="5590292"/>
            <a:ext cx="563080" cy="582369"/>
          </a:xfrm>
          <a:prstGeom prst="rect">
            <a:avLst/>
          </a:prstGeom>
          <a:noFill/>
          <a:ln>
            <a:noFill/>
          </a:ln>
        </p:spPr>
      </p:pic>
      <p:pic>
        <p:nvPicPr>
          <p:cNvPr id="28" name="Google Shape;80;p16">
            <a:extLst>
              <a:ext uri="{FF2B5EF4-FFF2-40B4-BE49-F238E27FC236}">
                <a16:creationId xmlns:a16="http://schemas.microsoft.com/office/drawing/2014/main" id="{FD3FFA7D-F2F2-9F43-BEC8-1161542E0167}"/>
              </a:ext>
            </a:extLst>
          </p:cNvPr>
          <p:cNvPicPr preferRelativeResize="0"/>
          <p:nvPr/>
        </p:nvPicPr>
        <p:blipFill>
          <a:blip r:embed="rId15">
            <a:alphaModFix/>
          </a:blip>
          <a:stretch>
            <a:fillRect/>
          </a:stretch>
        </p:blipFill>
        <p:spPr>
          <a:xfrm>
            <a:off x="1187140" y="59631"/>
            <a:ext cx="563080" cy="582369"/>
          </a:xfrm>
          <a:prstGeom prst="rect">
            <a:avLst/>
          </a:prstGeom>
          <a:noFill/>
          <a:ln>
            <a:noFill/>
          </a:ln>
        </p:spPr>
      </p:pic>
      <p:pic>
        <p:nvPicPr>
          <p:cNvPr id="29" name="Google Shape;81;p16">
            <a:extLst>
              <a:ext uri="{FF2B5EF4-FFF2-40B4-BE49-F238E27FC236}">
                <a16:creationId xmlns:a16="http://schemas.microsoft.com/office/drawing/2014/main" id="{19BD51ED-7CAC-7148-A0F8-D99F7BC8E09B}"/>
              </a:ext>
            </a:extLst>
          </p:cNvPr>
          <p:cNvPicPr preferRelativeResize="0"/>
          <p:nvPr/>
        </p:nvPicPr>
        <p:blipFill>
          <a:blip r:embed="rId16">
            <a:alphaModFix/>
          </a:blip>
          <a:stretch>
            <a:fillRect/>
          </a:stretch>
        </p:blipFill>
        <p:spPr>
          <a:xfrm>
            <a:off x="1175869" y="624311"/>
            <a:ext cx="555036" cy="582369"/>
          </a:xfrm>
          <a:prstGeom prst="rect">
            <a:avLst/>
          </a:prstGeom>
          <a:noFill/>
          <a:ln>
            <a:noFill/>
          </a:ln>
        </p:spPr>
      </p:pic>
      <p:pic>
        <p:nvPicPr>
          <p:cNvPr id="30" name="Google Shape;82;p16">
            <a:extLst>
              <a:ext uri="{FF2B5EF4-FFF2-40B4-BE49-F238E27FC236}">
                <a16:creationId xmlns:a16="http://schemas.microsoft.com/office/drawing/2014/main" id="{6D82BEAF-38B7-7640-82B2-06390A284188}"/>
              </a:ext>
            </a:extLst>
          </p:cNvPr>
          <p:cNvPicPr preferRelativeResize="0"/>
          <p:nvPr/>
        </p:nvPicPr>
        <p:blipFill>
          <a:blip r:embed="rId17">
            <a:alphaModFix/>
          </a:blip>
          <a:stretch>
            <a:fillRect/>
          </a:stretch>
        </p:blipFill>
        <p:spPr>
          <a:xfrm>
            <a:off x="1214880" y="1282656"/>
            <a:ext cx="546992" cy="573269"/>
          </a:xfrm>
          <a:prstGeom prst="rect">
            <a:avLst/>
          </a:prstGeom>
          <a:noFill/>
          <a:ln>
            <a:noFill/>
          </a:ln>
        </p:spPr>
      </p:pic>
      <p:pic>
        <p:nvPicPr>
          <p:cNvPr id="31" name="Google Shape;83;p16">
            <a:extLst>
              <a:ext uri="{FF2B5EF4-FFF2-40B4-BE49-F238E27FC236}">
                <a16:creationId xmlns:a16="http://schemas.microsoft.com/office/drawing/2014/main" id="{64784B02-227D-7447-8E04-44F4049638A7}"/>
              </a:ext>
            </a:extLst>
          </p:cNvPr>
          <p:cNvPicPr preferRelativeResize="0"/>
          <p:nvPr/>
        </p:nvPicPr>
        <p:blipFill>
          <a:blip r:embed="rId18">
            <a:alphaModFix/>
          </a:blip>
          <a:stretch>
            <a:fillRect/>
          </a:stretch>
        </p:blipFill>
        <p:spPr>
          <a:xfrm>
            <a:off x="1227337" y="1884364"/>
            <a:ext cx="546992" cy="582369"/>
          </a:xfrm>
          <a:prstGeom prst="rect">
            <a:avLst/>
          </a:prstGeom>
          <a:noFill/>
          <a:ln>
            <a:noFill/>
          </a:ln>
        </p:spPr>
      </p:pic>
      <p:pic>
        <p:nvPicPr>
          <p:cNvPr id="32" name="Google Shape;84;p16">
            <a:extLst>
              <a:ext uri="{FF2B5EF4-FFF2-40B4-BE49-F238E27FC236}">
                <a16:creationId xmlns:a16="http://schemas.microsoft.com/office/drawing/2014/main" id="{ABC67AC6-06F2-124F-8B62-116A3F25A45E}"/>
              </a:ext>
            </a:extLst>
          </p:cNvPr>
          <p:cNvPicPr preferRelativeResize="0"/>
          <p:nvPr/>
        </p:nvPicPr>
        <p:blipFill>
          <a:blip r:embed="rId19">
            <a:alphaModFix/>
          </a:blip>
          <a:stretch>
            <a:fillRect/>
          </a:stretch>
        </p:blipFill>
        <p:spPr>
          <a:xfrm>
            <a:off x="1219178" y="2476562"/>
            <a:ext cx="555036" cy="573269"/>
          </a:xfrm>
          <a:prstGeom prst="rect">
            <a:avLst/>
          </a:prstGeom>
          <a:noFill/>
          <a:ln>
            <a:noFill/>
          </a:ln>
        </p:spPr>
      </p:pic>
      <p:pic>
        <p:nvPicPr>
          <p:cNvPr id="33" name="Google Shape;85;p16">
            <a:extLst>
              <a:ext uri="{FF2B5EF4-FFF2-40B4-BE49-F238E27FC236}">
                <a16:creationId xmlns:a16="http://schemas.microsoft.com/office/drawing/2014/main" id="{611DBA5F-0473-044F-8EB7-E41786CAB13D}"/>
              </a:ext>
            </a:extLst>
          </p:cNvPr>
          <p:cNvPicPr preferRelativeResize="0"/>
          <p:nvPr/>
        </p:nvPicPr>
        <p:blipFill>
          <a:blip r:embed="rId20">
            <a:alphaModFix/>
          </a:blip>
          <a:stretch>
            <a:fillRect/>
          </a:stretch>
        </p:blipFill>
        <p:spPr>
          <a:xfrm>
            <a:off x="1227337" y="3084727"/>
            <a:ext cx="546992" cy="582369"/>
          </a:xfrm>
          <a:prstGeom prst="rect">
            <a:avLst/>
          </a:prstGeom>
          <a:noFill/>
          <a:ln>
            <a:noFill/>
          </a:ln>
        </p:spPr>
      </p:pic>
      <p:pic>
        <p:nvPicPr>
          <p:cNvPr id="34" name="Google Shape;86;p16">
            <a:extLst>
              <a:ext uri="{FF2B5EF4-FFF2-40B4-BE49-F238E27FC236}">
                <a16:creationId xmlns:a16="http://schemas.microsoft.com/office/drawing/2014/main" id="{2B094CEC-5B76-7842-934C-2A0367B64613}"/>
              </a:ext>
            </a:extLst>
          </p:cNvPr>
          <p:cNvPicPr preferRelativeResize="0"/>
          <p:nvPr/>
        </p:nvPicPr>
        <p:blipFill>
          <a:blip r:embed="rId21">
            <a:alphaModFix/>
          </a:blip>
          <a:stretch>
            <a:fillRect/>
          </a:stretch>
        </p:blipFill>
        <p:spPr>
          <a:xfrm>
            <a:off x="1227337" y="3736889"/>
            <a:ext cx="538948" cy="582369"/>
          </a:xfrm>
          <a:prstGeom prst="rect">
            <a:avLst/>
          </a:prstGeom>
          <a:noFill/>
          <a:ln>
            <a:noFill/>
          </a:ln>
        </p:spPr>
      </p:pic>
      <p:pic>
        <p:nvPicPr>
          <p:cNvPr id="35" name="Google Shape;88;p16">
            <a:extLst>
              <a:ext uri="{FF2B5EF4-FFF2-40B4-BE49-F238E27FC236}">
                <a16:creationId xmlns:a16="http://schemas.microsoft.com/office/drawing/2014/main" id="{944B3F86-AB4D-FF4E-9299-335AFE721E19}"/>
              </a:ext>
            </a:extLst>
          </p:cNvPr>
          <p:cNvPicPr preferRelativeResize="0"/>
          <p:nvPr/>
        </p:nvPicPr>
        <p:blipFill>
          <a:blip r:embed="rId22">
            <a:alphaModFix/>
          </a:blip>
          <a:stretch>
            <a:fillRect/>
          </a:stretch>
        </p:blipFill>
        <p:spPr>
          <a:xfrm>
            <a:off x="1219178" y="5017023"/>
            <a:ext cx="546992" cy="573269"/>
          </a:xfrm>
          <a:prstGeom prst="rect">
            <a:avLst/>
          </a:prstGeom>
          <a:noFill/>
          <a:ln>
            <a:noFill/>
          </a:ln>
        </p:spPr>
      </p:pic>
      <p:pic>
        <p:nvPicPr>
          <p:cNvPr id="36" name="Google Shape;89;p16">
            <a:extLst>
              <a:ext uri="{FF2B5EF4-FFF2-40B4-BE49-F238E27FC236}">
                <a16:creationId xmlns:a16="http://schemas.microsoft.com/office/drawing/2014/main" id="{D10BB27E-A1F6-2844-A256-11F0F0C14A0F}"/>
              </a:ext>
            </a:extLst>
          </p:cNvPr>
          <p:cNvPicPr preferRelativeResize="0"/>
          <p:nvPr/>
        </p:nvPicPr>
        <p:blipFill>
          <a:blip r:embed="rId23">
            <a:alphaModFix/>
          </a:blip>
          <a:stretch>
            <a:fillRect/>
          </a:stretch>
        </p:blipFill>
        <p:spPr>
          <a:xfrm>
            <a:off x="1198735" y="5618731"/>
            <a:ext cx="546992" cy="573269"/>
          </a:xfrm>
          <a:prstGeom prst="rect">
            <a:avLst/>
          </a:prstGeom>
          <a:noFill/>
          <a:ln>
            <a:noFill/>
          </a:ln>
        </p:spPr>
      </p:pic>
      <p:pic>
        <p:nvPicPr>
          <p:cNvPr id="37" name="Google Shape;87;p16">
            <a:extLst>
              <a:ext uri="{FF2B5EF4-FFF2-40B4-BE49-F238E27FC236}">
                <a16:creationId xmlns:a16="http://schemas.microsoft.com/office/drawing/2014/main" id="{31036189-1E27-E84B-8485-C3A21F461FF1}"/>
              </a:ext>
            </a:extLst>
          </p:cNvPr>
          <p:cNvPicPr preferRelativeResize="0"/>
          <p:nvPr/>
        </p:nvPicPr>
        <p:blipFill>
          <a:blip r:embed="rId24">
            <a:alphaModFix/>
          </a:blip>
          <a:stretch>
            <a:fillRect/>
          </a:stretch>
        </p:blipFill>
        <p:spPr>
          <a:xfrm>
            <a:off x="1220374" y="4357114"/>
            <a:ext cx="546992" cy="565156"/>
          </a:xfrm>
          <a:prstGeom prst="rect">
            <a:avLst/>
          </a:prstGeom>
          <a:noFill/>
          <a:ln>
            <a:noFill/>
          </a:ln>
        </p:spPr>
      </p:pic>
      <p:cxnSp>
        <p:nvCxnSpPr>
          <p:cNvPr id="4" name="Straight Arrow Connector 3">
            <a:extLst>
              <a:ext uri="{FF2B5EF4-FFF2-40B4-BE49-F238E27FC236}">
                <a16:creationId xmlns:a16="http://schemas.microsoft.com/office/drawing/2014/main" id="{EC473A6C-A8BB-5F41-9D57-C9C014457B9E}"/>
              </a:ext>
            </a:extLst>
          </p:cNvPr>
          <p:cNvCxnSpPr>
            <a:cxnSpLocks/>
          </p:cNvCxnSpPr>
          <p:nvPr/>
        </p:nvCxnSpPr>
        <p:spPr>
          <a:xfrm>
            <a:off x="1039091" y="2854037"/>
            <a:ext cx="3979824" cy="813059"/>
          </a:xfrm>
          <a:prstGeom prst="straightConnector1">
            <a:avLst/>
          </a:prstGeom>
          <a:ln w="66675">
            <a:solidFill>
              <a:schemeClr val="accent5">
                <a:lumMod val="60000"/>
                <a:lumOff val="40000"/>
              </a:schemeClr>
            </a:solidFill>
            <a:prstDash val="dash"/>
            <a:tailEnd type="triangle"/>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640C7045-C10E-E74F-9A69-E508F0928696}"/>
              </a:ext>
            </a:extLst>
          </p:cNvPr>
          <p:cNvSpPr txBox="1"/>
          <p:nvPr/>
        </p:nvSpPr>
        <p:spPr>
          <a:xfrm>
            <a:off x="8986838" y="2559658"/>
            <a:ext cx="3057525" cy="30213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sz="2400" dirty="0"/>
              <a:t>Designate TWO people in your team to be the </a:t>
            </a:r>
            <a:r>
              <a:rPr lang="en-US" sz="2400" b="1" u="sng" dirty="0"/>
              <a:t>PLOTTERS</a:t>
            </a:r>
            <a:r>
              <a:rPr lang="en-US" sz="2400" dirty="0"/>
              <a:t>. These people will be responsible for moving the “number token” on the map each week.</a:t>
            </a:r>
          </a:p>
          <a:p>
            <a:pPr algn="ctr" defTabSz="412750" hangingPunct="0"/>
            <a:endParaRPr lang="en-US" sz="2500" dirty="0">
              <a:solidFill>
                <a:srgbClr val="000000"/>
              </a:solidFill>
              <a:sym typeface="Helvetica Light"/>
            </a:endParaRPr>
          </a:p>
        </p:txBody>
      </p:sp>
      <p:sp>
        <p:nvSpPr>
          <p:cNvPr id="39" name="TextBox 38">
            <a:extLst>
              <a:ext uri="{FF2B5EF4-FFF2-40B4-BE49-F238E27FC236}">
                <a16:creationId xmlns:a16="http://schemas.microsoft.com/office/drawing/2014/main" id="{0076BD6D-4815-B842-B9D2-555F70231F1B}"/>
              </a:ext>
            </a:extLst>
          </p:cNvPr>
          <p:cNvSpPr txBox="1"/>
          <p:nvPr/>
        </p:nvSpPr>
        <p:spPr>
          <a:xfrm>
            <a:off x="9410345" y="1040479"/>
            <a:ext cx="2441072" cy="666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000" b="1" dirty="0">
                <a:solidFill>
                  <a:srgbClr val="000000"/>
                </a:solidFill>
                <a:sym typeface="Helvetica Light"/>
              </a:rPr>
              <a:t>ROLES</a:t>
            </a:r>
          </a:p>
        </p:txBody>
      </p:sp>
      <p:sp>
        <p:nvSpPr>
          <p:cNvPr id="6" name="TextBox 5">
            <a:extLst>
              <a:ext uri="{FF2B5EF4-FFF2-40B4-BE49-F238E27FC236}">
                <a16:creationId xmlns:a16="http://schemas.microsoft.com/office/drawing/2014/main" id="{889B8ABE-5F8D-0C45-ACD3-ADBB5FF2D601}"/>
              </a:ext>
            </a:extLst>
          </p:cNvPr>
          <p:cNvSpPr txBox="1"/>
          <p:nvPr/>
        </p:nvSpPr>
        <p:spPr>
          <a:xfrm>
            <a:off x="8515350" y="5783000"/>
            <a:ext cx="3529013" cy="8822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dirty="0">
                <a:solidFill>
                  <a:srgbClr val="000000"/>
                </a:solidFill>
                <a:sym typeface="Helvetica Light"/>
              </a:rPr>
              <a:t>Two people are needed in case of technical glitches.  One person backs-up the other.</a:t>
            </a:r>
          </a:p>
        </p:txBody>
      </p:sp>
    </p:spTree>
    <p:extLst>
      <p:ext uri="{BB962C8B-B14F-4D97-AF65-F5344CB8AC3E}">
        <p14:creationId xmlns:p14="http://schemas.microsoft.com/office/powerpoint/2010/main" val="3590432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 descr="Image"/>
          <p:cNvPicPr>
            <a:picLocks/>
          </p:cNvPicPr>
          <p:nvPr/>
        </p:nvPicPr>
        <p:blipFill>
          <a:blip r:embed="rId2">
            <a:alphaModFix amt="75000"/>
          </a:blip>
          <a:srcRect b="7025"/>
          <a:stretch>
            <a:fillRect/>
          </a:stretch>
        </p:blipFill>
        <p:spPr>
          <a:xfrm rot="16200000">
            <a:off x="1539048" y="-2845716"/>
            <a:ext cx="8806433" cy="13108369"/>
          </a:xfrm>
          <a:prstGeom prst="rect">
            <a:avLst/>
          </a:prstGeom>
          <a:ln w="12700">
            <a:miter lim="400000"/>
          </a:ln>
        </p:spPr>
      </p:pic>
      <p:sp>
        <p:nvSpPr>
          <p:cNvPr id="373" name="This is your Packed Sledge"/>
          <p:cNvSpPr txBox="1"/>
          <p:nvPr/>
        </p:nvSpPr>
        <p:spPr>
          <a:xfrm>
            <a:off x="1359077" y="2733835"/>
            <a:ext cx="8960558" cy="1101240"/>
          </a:xfrm>
          <a:prstGeom prst="rect">
            <a:avLst/>
          </a:prstGeom>
          <a:ln w="12700">
            <a:miter lim="400000"/>
          </a:ln>
          <a:effectLst>
            <a:outerShdw blurRad="38100" dist="25400" dir="5400000" rotWithShape="0">
              <a:srgbClr val="000000">
                <a:alpha val="22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9000">
                <a:solidFill>
                  <a:srgbClr val="3F3631"/>
                </a:solidFill>
                <a:latin typeface="Baskerville SemiBold"/>
                <a:ea typeface="Baskerville SemiBold"/>
                <a:cs typeface="Baskerville SemiBold"/>
                <a:sym typeface="Baskerville SemiBold"/>
              </a:defRPr>
            </a:lvl1pPr>
          </a:lstStyle>
          <a:p>
            <a:endParaRPr sz="7500" dirty="0"/>
          </a:p>
        </p:txBody>
      </p:sp>
      <p:sp>
        <p:nvSpPr>
          <p:cNvPr id="4" name="TextBox 3">
            <a:extLst>
              <a:ext uri="{FF2B5EF4-FFF2-40B4-BE49-F238E27FC236}">
                <a16:creationId xmlns:a16="http://schemas.microsoft.com/office/drawing/2014/main" id="{BAC41273-BC56-F24B-9320-77D4888280A0}"/>
              </a:ext>
            </a:extLst>
          </p:cNvPr>
          <p:cNvSpPr txBox="1"/>
          <p:nvPr/>
        </p:nvSpPr>
        <p:spPr>
          <a:xfrm>
            <a:off x="4721729" y="219360"/>
            <a:ext cx="2441072" cy="666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000" b="1" dirty="0">
                <a:solidFill>
                  <a:srgbClr val="000000"/>
                </a:solidFill>
                <a:sym typeface="Helvetica Light"/>
              </a:rPr>
              <a:t>ROLES</a:t>
            </a:r>
          </a:p>
        </p:txBody>
      </p:sp>
      <p:sp>
        <p:nvSpPr>
          <p:cNvPr id="6" name="Rectangle 5">
            <a:extLst>
              <a:ext uri="{FF2B5EF4-FFF2-40B4-BE49-F238E27FC236}">
                <a16:creationId xmlns:a16="http://schemas.microsoft.com/office/drawing/2014/main" id="{DB145CDC-9DC2-EF41-B9A1-8825EE313562}"/>
              </a:ext>
            </a:extLst>
          </p:cNvPr>
          <p:cNvSpPr/>
          <p:nvPr/>
        </p:nvSpPr>
        <p:spPr>
          <a:xfrm>
            <a:off x="0" y="1339164"/>
            <a:ext cx="12746451" cy="2585323"/>
          </a:xfrm>
          <a:prstGeom prst="rect">
            <a:avLst/>
          </a:prstGeom>
        </p:spPr>
        <p:txBody>
          <a:bodyPr wrap="square">
            <a:spAutoFit/>
          </a:bodyPr>
          <a:lstStyle/>
          <a:p>
            <a:pPr algn="l"/>
            <a:r>
              <a:rPr lang="en-US" sz="2700" dirty="0"/>
              <a:t>Designate TWO PEOPLE in your team to be the team </a:t>
            </a:r>
            <a:r>
              <a:rPr lang="en-US" sz="2700" b="1" u="sng" dirty="0"/>
              <a:t>STATISTICIANS</a:t>
            </a:r>
            <a:r>
              <a:rPr lang="en-US" sz="2700" dirty="0"/>
              <a:t>. These people will record trades and resource expenditures into the spreadsheet and ensuring accuracy during each of the 2-minute weeks.</a:t>
            </a:r>
          </a:p>
          <a:p>
            <a:pPr algn="l"/>
            <a:endParaRPr lang="en-US" sz="2700" dirty="0"/>
          </a:p>
          <a:p>
            <a:pPr algn="l"/>
            <a:endParaRPr lang="en-US" sz="2700" dirty="0"/>
          </a:p>
          <a:p>
            <a:pPr algn="l"/>
            <a:endParaRPr lang="en-US" sz="2700" dirty="0"/>
          </a:p>
        </p:txBody>
      </p:sp>
      <p:grpSp>
        <p:nvGrpSpPr>
          <p:cNvPr id="7" name="Group 6">
            <a:extLst>
              <a:ext uri="{FF2B5EF4-FFF2-40B4-BE49-F238E27FC236}">
                <a16:creationId xmlns:a16="http://schemas.microsoft.com/office/drawing/2014/main" id="{82D0A331-6440-994C-B438-93D1F82E2901}"/>
              </a:ext>
            </a:extLst>
          </p:cNvPr>
          <p:cNvGrpSpPr/>
          <p:nvPr/>
        </p:nvGrpSpPr>
        <p:grpSpPr>
          <a:xfrm>
            <a:off x="499878" y="2920121"/>
            <a:ext cx="11192244" cy="3365500"/>
            <a:chOff x="-83288" y="3724214"/>
            <a:chExt cx="22384488" cy="6731000"/>
          </a:xfrm>
        </p:grpSpPr>
        <p:pic>
          <p:nvPicPr>
            <p:cNvPr id="8" name="Picture 7" descr="A close up of a cage&#10;&#10;Description automatically generated">
              <a:extLst>
                <a:ext uri="{FF2B5EF4-FFF2-40B4-BE49-F238E27FC236}">
                  <a16:creationId xmlns:a16="http://schemas.microsoft.com/office/drawing/2014/main" id="{C491DF9B-CFBF-3547-8387-DDBA2A4C6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8" y="3724214"/>
              <a:ext cx="22384488" cy="67310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F6EDEE9F-A79B-AB47-9DB8-B44446333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2800" y="8249177"/>
              <a:ext cx="1398878" cy="1912696"/>
            </a:xfrm>
            <a:prstGeom prst="rect">
              <a:avLst/>
            </a:prstGeom>
          </p:spPr>
        </p:pic>
      </p:grpSp>
      <p:sp>
        <p:nvSpPr>
          <p:cNvPr id="10" name="TextBox 9">
            <a:extLst>
              <a:ext uri="{FF2B5EF4-FFF2-40B4-BE49-F238E27FC236}">
                <a16:creationId xmlns:a16="http://schemas.microsoft.com/office/drawing/2014/main" id="{7E67A73B-7DE0-4D4E-9EAD-6F7B9A419736}"/>
              </a:ext>
            </a:extLst>
          </p:cNvPr>
          <p:cNvSpPr txBox="1"/>
          <p:nvPr/>
        </p:nvSpPr>
        <p:spPr>
          <a:xfrm>
            <a:off x="1074826" y="6395422"/>
            <a:ext cx="10042348"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dirty="0">
                <a:solidFill>
                  <a:srgbClr val="000000"/>
                </a:solidFill>
                <a:sym typeface="Helvetica Light"/>
              </a:rPr>
              <a:t>Two people are needed in case of technical glitches.  One person backs-up the other.</a:t>
            </a:r>
          </a:p>
        </p:txBody>
      </p:sp>
    </p:spTree>
    <p:extLst>
      <p:ext uri="{BB962C8B-B14F-4D97-AF65-F5344CB8AC3E}">
        <p14:creationId xmlns:p14="http://schemas.microsoft.com/office/powerpoint/2010/main" val="838179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 descr="Image"/>
          <p:cNvPicPr>
            <a:picLocks/>
          </p:cNvPicPr>
          <p:nvPr/>
        </p:nvPicPr>
        <p:blipFill>
          <a:blip r:embed="rId2">
            <a:alphaModFix amt="75000"/>
          </a:blip>
          <a:srcRect b="7025"/>
          <a:stretch>
            <a:fillRect/>
          </a:stretch>
        </p:blipFill>
        <p:spPr>
          <a:xfrm rot="16200000">
            <a:off x="1539048" y="-2845716"/>
            <a:ext cx="8806433" cy="13108369"/>
          </a:xfrm>
          <a:prstGeom prst="rect">
            <a:avLst/>
          </a:prstGeom>
          <a:ln w="12700">
            <a:miter lim="400000"/>
          </a:ln>
        </p:spPr>
      </p:pic>
      <p:sp>
        <p:nvSpPr>
          <p:cNvPr id="373" name="This is your Packed Sledge"/>
          <p:cNvSpPr txBox="1"/>
          <p:nvPr/>
        </p:nvSpPr>
        <p:spPr>
          <a:xfrm>
            <a:off x="1359077" y="2733835"/>
            <a:ext cx="8960558" cy="1101240"/>
          </a:xfrm>
          <a:prstGeom prst="rect">
            <a:avLst/>
          </a:prstGeom>
          <a:ln w="12700">
            <a:miter lim="400000"/>
          </a:ln>
          <a:effectLst>
            <a:outerShdw blurRad="38100" dist="25400" dir="5400000" rotWithShape="0">
              <a:srgbClr val="000000">
                <a:alpha val="22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9000">
                <a:solidFill>
                  <a:srgbClr val="3F3631"/>
                </a:solidFill>
                <a:latin typeface="Baskerville SemiBold"/>
                <a:ea typeface="Baskerville SemiBold"/>
                <a:cs typeface="Baskerville SemiBold"/>
                <a:sym typeface="Baskerville SemiBold"/>
              </a:defRPr>
            </a:lvl1pPr>
          </a:lstStyle>
          <a:p>
            <a:endParaRPr sz="7500" dirty="0"/>
          </a:p>
        </p:txBody>
      </p:sp>
      <p:sp>
        <p:nvSpPr>
          <p:cNvPr id="4" name="TextBox 3">
            <a:extLst>
              <a:ext uri="{FF2B5EF4-FFF2-40B4-BE49-F238E27FC236}">
                <a16:creationId xmlns:a16="http://schemas.microsoft.com/office/drawing/2014/main" id="{BAC41273-BC56-F24B-9320-77D4888280A0}"/>
              </a:ext>
            </a:extLst>
          </p:cNvPr>
          <p:cNvSpPr txBox="1"/>
          <p:nvPr/>
        </p:nvSpPr>
        <p:spPr>
          <a:xfrm>
            <a:off x="4721729" y="219360"/>
            <a:ext cx="2441072" cy="666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4000" b="1" dirty="0">
                <a:solidFill>
                  <a:srgbClr val="000000"/>
                </a:solidFill>
                <a:sym typeface="Helvetica Light"/>
              </a:rPr>
              <a:t>ROLES</a:t>
            </a:r>
          </a:p>
        </p:txBody>
      </p:sp>
      <p:sp>
        <p:nvSpPr>
          <p:cNvPr id="6" name="Rectangle 5">
            <a:extLst>
              <a:ext uri="{FF2B5EF4-FFF2-40B4-BE49-F238E27FC236}">
                <a16:creationId xmlns:a16="http://schemas.microsoft.com/office/drawing/2014/main" id="{DB145CDC-9DC2-EF41-B9A1-8825EE313562}"/>
              </a:ext>
            </a:extLst>
          </p:cNvPr>
          <p:cNvSpPr/>
          <p:nvPr/>
        </p:nvSpPr>
        <p:spPr>
          <a:xfrm>
            <a:off x="0" y="1339164"/>
            <a:ext cx="12746451" cy="3416320"/>
          </a:xfrm>
          <a:prstGeom prst="rect">
            <a:avLst/>
          </a:prstGeom>
        </p:spPr>
        <p:txBody>
          <a:bodyPr wrap="square">
            <a:spAutoFit/>
          </a:bodyPr>
          <a:lstStyle/>
          <a:p>
            <a:pPr algn="l"/>
            <a:r>
              <a:rPr lang="en-US" sz="2700" dirty="0"/>
              <a:t>Designate TWO people in your team to be the team </a:t>
            </a:r>
            <a:r>
              <a:rPr lang="en-US" sz="2700" b="1" u="sng" dirty="0"/>
              <a:t>Researchers</a:t>
            </a:r>
            <a:r>
              <a:rPr lang="en-US" sz="2700" dirty="0"/>
              <a:t>. These people will study and review the slide deck to clarify questions and confirm assumptions.  </a:t>
            </a:r>
          </a:p>
          <a:p>
            <a:pPr algn="l"/>
            <a:endParaRPr lang="en-US" sz="2700" dirty="0"/>
          </a:p>
          <a:p>
            <a:pPr algn="l"/>
            <a:r>
              <a:rPr lang="en-US" sz="2700" dirty="0"/>
              <a:t>There was a lot of information giving in this presentation.  You team now has all of the information it needs but use the slide deck to for any additional information and details you might not remember.</a:t>
            </a:r>
          </a:p>
          <a:p>
            <a:pPr algn="l"/>
            <a:endParaRPr lang="en-US" sz="2700" dirty="0"/>
          </a:p>
          <a:p>
            <a:pPr algn="l"/>
            <a:endParaRPr lang="en-US" sz="2700" dirty="0"/>
          </a:p>
        </p:txBody>
      </p:sp>
      <p:sp>
        <p:nvSpPr>
          <p:cNvPr id="10" name="TextBox 9">
            <a:extLst>
              <a:ext uri="{FF2B5EF4-FFF2-40B4-BE49-F238E27FC236}">
                <a16:creationId xmlns:a16="http://schemas.microsoft.com/office/drawing/2014/main" id="{8D6C65A4-5AEF-B947-B3E9-21C4B4ECA6C9}"/>
              </a:ext>
            </a:extLst>
          </p:cNvPr>
          <p:cNvSpPr txBox="1"/>
          <p:nvPr/>
        </p:nvSpPr>
        <p:spPr>
          <a:xfrm>
            <a:off x="8086725" y="4788598"/>
            <a:ext cx="3529013" cy="8822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dirty="0">
                <a:solidFill>
                  <a:srgbClr val="000000"/>
                </a:solidFill>
                <a:sym typeface="Helvetica Light"/>
              </a:rPr>
              <a:t>Two people are needed in case of technical glitches.  One person backs-up the other.</a:t>
            </a:r>
          </a:p>
        </p:txBody>
      </p:sp>
      <p:pic>
        <p:nvPicPr>
          <p:cNvPr id="3" name="Picture 2" descr="A close up of text on a white surface&#10;&#10;Description automatically generated">
            <a:extLst>
              <a:ext uri="{FF2B5EF4-FFF2-40B4-BE49-F238E27FC236}">
                <a16:creationId xmlns:a16="http://schemas.microsoft.com/office/drawing/2014/main" id="{3111F023-C201-9548-AF66-8FE32CA78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63" y="4019506"/>
            <a:ext cx="1955800" cy="11049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94164A59-1E08-5043-932E-1D08A6A315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333" y="4875306"/>
            <a:ext cx="1936750" cy="1079500"/>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B042BE0F-1CA3-B343-A62F-9A970A7AF2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9077" y="5513397"/>
            <a:ext cx="1955800" cy="1098550"/>
          </a:xfrm>
          <a:prstGeom prst="rect">
            <a:avLst/>
          </a:prstGeom>
        </p:spPr>
      </p:pic>
      <p:pic>
        <p:nvPicPr>
          <p:cNvPr id="15" name="Picture 14" descr="A screen shot of a computer&#10;&#10;Description automatically generated">
            <a:extLst>
              <a:ext uri="{FF2B5EF4-FFF2-40B4-BE49-F238E27FC236}">
                <a16:creationId xmlns:a16="http://schemas.microsoft.com/office/drawing/2014/main" id="{640CF0F9-1B31-504F-832F-AD53C901AA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5153" y="5759450"/>
            <a:ext cx="1943100" cy="1098550"/>
          </a:xfrm>
          <a:prstGeom prst="rect">
            <a:avLst/>
          </a:prstGeom>
        </p:spPr>
      </p:pic>
      <p:pic>
        <p:nvPicPr>
          <p:cNvPr id="17" name="Picture 16" descr="A close up of text on a white background&#10;&#10;Description automatically generated">
            <a:extLst>
              <a:ext uri="{FF2B5EF4-FFF2-40B4-BE49-F238E27FC236}">
                <a16:creationId xmlns:a16="http://schemas.microsoft.com/office/drawing/2014/main" id="{EBEC2A25-3805-A14B-9179-01D437BA0C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6076" y="5518836"/>
            <a:ext cx="1949450" cy="1104900"/>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899C5F4E-EA8A-214B-9BEB-196A6C2BD8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5875" y="4834874"/>
            <a:ext cx="1943100" cy="1098550"/>
          </a:xfrm>
          <a:prstGeom prst="rect">
            <a:avLst/>
          </a:prstGeom>
        </p:spPr>
      </p:pic>
      <p:pic>
        <p:nvPicPr>
          <p:cNvPr id="21" name="Picture 20" descr="A picture containing photo, old, covered, bunch&#10;&#10;Description automatically generated">
            <a:extLst>
              <a:ext uri="{FF2B5EF4-FFF2-40B4-BE49-F238E27FC236}">
                <a16:creationId xmlns:a16="http://schemas.microsoft.com/office/drawing/2014/main" id="{DE2F7C6A-75DC-6E42-B651-90F746390E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7796" y="4019158"/>
            <a:ext cx="1943100" cy="1092200"/>
          </a:xfrm>
          <a:prstGeom prst="rect">
            <a:avLst/>
          </a:prstGeom>
        </p:spPr>
      </p:pic>
    </p:spTree>
    <p:extLst>
      <p:ext uri="{BB962C8B-B14F-4D97-AF65-F5344CB8AC3E}">
        <p14:creationId xmlns:p14="http://schemas.microsoft.com/office/powerpoint/2010/main" val="851482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 descr="Image"/>
          <p:cNvPicPr>
            <a:picLocks/>
          </p:cNvPicPr>
          <p:nvPr/>
        </p:nvPicPr>
        <p:blipFill>
          <a:blip r:embed="rId2">
            <a:alphaModFix amt="75000"/>
          </a:blip>
          <a:srcRect b="7025"/>
          <a:stretch>
            <a:fillRect/>
          </a:stretch>
        </p:blipFill>
        <p:spPr>
          <a:xfrm rot="16200000">
            <a:off x="1436140" y="-2859137"/>
            <a:ext cx="8806433" cy="13108369"/>
          </a:xfrm>
          <a:prstGeom prst="rect">
            <a:avLst/>
          </a:prstGeom>
          <a:ln w="12700">
            <a:miter lim="400000"/>
          </a:ln>
        </p:spPr>
      </p:pic>
      <p:sp>
        <p:nvSpPr>
          <p:cNvPr id="373" name="This is your Packed Sledge"/>
          <p:cNvSpPr txBox="1"/>
          <p:nvPr/>
        </p:nvSpPr>
        <p:spPr>
          <a:xfrm>
            <a:off x="1359077" y="2733835"/>
            <a:ext cx="8960558" cy="1101240"/>
          </a:xfrm>
          <a:prstGeom prst="rect">
            <a:avLst/>
          </a:prstGeom>
          <a:ln w="12700">
            <a:miter lim="400000"/>
          </a:ln>
          <a:effectLst>
            <a:outerShdw blurRad="38100" dist="25400" dir="5400000" rotWithShape="0">
              <a:srgbClr val="000000">
                <a:alpha val="22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9000">
                <a:solidFill>
                  <a:srgbClr val="3F3631"/>
                </a:solidFill>
                <a:latin typeface="Baskerville SemiBold"/>
                <a:ea typeface="Baskerville SemiBold"/>
                <a:cs typeface="Baskerville SemiBold"/>
                <a:sym typeface="Baskerville SemiBold"/>
              </a:defRPr>
            </a:lvl1pPr>
          </a:lstStyle>
          <a:p>
            <a:pPr algn="ctr"/>
            <a:r>
              <a:rPr lang="en-US" sz="7500" dirty="0"/>
              <a:t>Map &amp; Routes</a:t>
            </a:r>
            <a:endParaRPr sz="7500" dirty="0"/>
          </a:p>
        </p:txBody>
      </p:sp>
    </p:spTree>
    <p:extLst>
      <p:ext uri="{BB962C8B-B14F-4D97-AF65-F5344CB8AC3E}">
        <p14:creationId xmlns:p14="http://schemas.microsoft.com/office/powerpoint/2010/main" val="1971177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Image" descr="Image"/>
          <p:cNvPicPr>
            <a:picLocks/>
          </p:cNvPicPr>
          <p:nvPr/>
        </p:nvPicPr>
        <p:blipFill>
          <a:blip r:embed="rId2">
            <a:alphaModFix amt="75000"/>
          </a:blip>
          <a:srcRect b="7025"/>
          <a:stretch>
            <a:fillRect/>
          </a:stretch>
        </p:blipFill>
        <p:spPr>
          <a:xfrm rot="16200000">
            <a:off x="1234599" y="-3014212"/>
            <a:ext cx="8806433" cy="13108370"/>
          </a:xfrm>
          <a:prstGeom prst="rect">
            <a:avLst/>
          </a:prstGeom>
          <a:ln w="12700">
            <a:miter lim="400000"/>
          </a:ln>
        </p:spPr>
      </p:pic>
      <p:sp>
        <p:nvSpPr>
          <p:cNvPr id="368" name="This is your map.…"/>
          <p:cNvSpPr txBox="1"/>
          <p:nvPr/>
        </p:nvSpPr>
        <p:spPr>
          <a:xfrm>
            <a:off x="167721" y="94093"/>
            <a:ext cx="4707474" cy="593860"/>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60000"/>
              </a:lnSpc>
              <a:defRPr sz="5500">
                <a:solidFill>
                  <a:srgbClr val="3F3631"/>
                </a:solidFill>
                <a:latin typeface="Baskerville SemiBold"/>
                <a:ea typeface="Baskerville SemiBold"/>
                <a:cs typeface="Baskerville SemiBold"/>
                <a:sym typeface="Baskerville SemiBold"/>
              </a:defRPr>
            </a:pPr>
            <a:r>
              <a:rPr lang="en-US" sz="2750" dirty="0"/>
              <a:t>The </a:t>
            </a:r>
            <a:r>
              <a:rPr lang="en-US" sz="2750" b="1" dirty="0"/>
              <a:t>MAP of our Expedition</a:t>
            </a:r>
          </a:p>
        </p:txBody>
      </p:sp>
      <p:pic>
        <p:nvPicPr>
          <p:cNvPr id="369" name="Screen Shot 2017-09-14 at 9.08.27 AM.png" descr="Screen Shot 2017-09-14 at 9.08.27 AM.png"/>
          <p:cNvPicPr>
            <a:picLocks noChangeAspect="1"/>
          </p:cNvPicPr>
          <p:nvPr/>
        </p:nvPicPr>
        <p:blipFill>
          <a:blip r:embed="rId3"/>
          <a:srcRect l="2121" t="1805" r="1981" b="2268"/>
          <a:stretch>
            <a:fillRect/>
          </a:stretch>
        </p:blipFill>
        <p:spPr>
          <a:xfrm>
            <a:off x="4831490" y="106370"/>
            <a:ext cx="6637651" cy="6645260"/>
          </a:xfrm>
          <a:custGeom>
            <a:avLst/>
            <a:gdLst/>
            <a:ahLst/>
            <a:cxnLst>
              <a:cxn ang="0">
                <a:pos x="wd2" y="hd2"/>
              </a:cxn>
              <a:cxn ang="5400000">
                <a:pos x="wd2" y="hd2"/>
              </a:cxn>
              <a:cxn ang="10800000">
                <a:pos x="wd2" y="hd2"/>
              </a:cxn>
              <a:cxn ang="16200000">
                <a:pos x="wd2" y="hd2"/>
              </a:cxn>
            </a:cxnLst>
            <a:rect l="0" t="0" r="r" b="b"/>
            <a:pathLst>
              <a:path w="21583" h="21589" extrusionOk="0">
                <a:moveTo>
                  <a:pt x="10797" y="0"/>
                </a:moveTo>
                <a:cubicBezTo>
                  <a:pt x="9712" y="0"/>
                  <a:pt x="8749" y="136"/>
                  <a:pt x="7723" y="434"/>
                </a:cubicBezTo>
                <a:cubicBezTo>
                  <a:pt x="7527" y="491"/>
                  <a:pt x="7265" y="575"/>
                  <a:pt x="7223" y="594"/>
                </a:cubicBezTo>
                <a:cubicBezTo>
                  <a:pt x="7200" y="605"/>
                  <a:pt x="7125" y="634"/>
                  <a:pt x="7056" y="658"/>
                </a:cubicBezTo>
                <a:cubicBezTo>
                  <a:pt x="6988" y="682"/>
                  <a:pt x="6913" y="710"/>
                  <a:pt x="6890" y="720"/>
                </a:cubicBezTo>
                <a:cubicBezTo>
                  <a:pt x="6867" y="731"/>
                  <a:pt x="6787" y="762"/>
                  <a:pt x="6712" y="790"/>
                </a:cubicBezTo>
                <a:cubicBezTo>
                  <a:pt x="6638" y="817"/>
                  <a:pt x="6549" y="855"/>
                  <a:pt x="6514" y="874"/>
                </a:cubicBezTo>
                <a:cubicBezTo>
                  <a:pt x="6480" y="892"/>
                  <a:pt x="6445" y="906"/>
                  <a:pt x="6436" y="906"/>
                </a:cubicBezTo>
                <a:cubicBezTo>
                  <a:pt x="6392" y="907"/>
                  <a:pt x="5421" y="1404"/>
                  <a:pt x="5254" y="1511"/>
                </a:cubicBezTo>
                <a:cubicBezTo>
                  <a:pt x="5236" y="1522"/>
                  <a:pt x="5138" y="1583"/>
                  <a:pt x="5035" y="1647"/>
                </a:cubicBezTo>
                <a:cubicBezTo>
                  <a:pt x="4730" y="1835"/>
                  <a:pt x="4124" y="2274"/>
                  <a:pt x="3930" y="2447"/>
                </a:cubicBezTo>
                <a:cubicBezTo>
                  <a:pt x="3883" y="2488"/>
                  <a:pt x="3800" y="2559"/>
                  <a:pt x="3744" y="2605"/>
                </a:cubicBezTo>
                <a:cubicBezTo>
                  <a:pt x="3284" y="2981"/>
                  <a:pt x="2643" y="3659"/>
                  <a:pt x="2188" y="4251"/>
                </a:cubicBezTo>
                <a:cubicBezTo>
                  <a:pt x="1998" y="4498"/>
                  <a:pt x="1608" y="5077"/>
                  <a:pt x="1514" y="5252"/>
                </a:cubicBezTo>
                <a:cubicBezTo>
                  <a:pt x="1484" y="5309"/>
                  <a:pt x="1436" y="5393"/>
                  <a:pt x="1408" y="5439"/>
                </a:cubicBezTo>
                <a:cubicBezTo>
                  <a:pt x="1246" y="5708"/>
                  <a:pt x="1008" y="6182"/>
                  <a:pt x="814" y="6627"/>
                </a:cubicBezTo>
                <a:cubicBezTo>
                  <a:pt x="785" y="6692"/>
                  <a:pt x="656" y="7033"/>
                  <a:pt x="617" y="7148"/>
                </a:cubicBezTo>
                <a:cubicBezTo>
                  <a:pt x="597" y="7205"/>
                  <a:pt x="573" y="7271"/>
                  <a:pt x="563" y="7294"/>
                </a:cubicBezTo>
                <a:cubicBezTo>
                  <a:pt x="554" y="7317"/>
                  <a:pt x="521" y="7420"/>
                  <a:pt x="491" y="7523"/>
                </a:cubicBezTo>
                <a:cubicBezTo>
                  <a:pt x="461" y="7626"/>
                  <a:pt x="429" y="7725"/>
                  <a:pt x="420" y="7743"/>
                </a:cubicBezTo>
                <a:cubicBezTo>
                  <a:pt x="411" y="7760"/>
                  <a:pt x="397" y="7802"/>
                  <a:pt x="390" y="7836"/>
                </a:cubicBezTo>
                <a:cubicBezTo>
                  <a:pt x="368" y="7936"/>
                  <a:pt x="359" y="7975"/>
                  <a:pt x="327" y="8096"/>
                </a:cubicBezTo>
                <a:cubicBezTo>
                  <a:pt x="278" y="8276"/>
                  <a:pt x="258" y="8365"/>
                  <a:pt x="222" y="8544"/>
                </a:cubicBezTo>
                <a:cubicBezTo>
                  <a:pt x="204" y="8636"/>
                  <a:pt x="179" y="8739"/>
                  <a:pt x="169" y="8773"/>
                </a:cubicBezTo>
                <a:cubicBezTo>
                  <a:pt x="159" y="8808"/>
                  <a:pt x="145" y="8897"/>
                  <a:pt x="138" y="8971"/>
                </a:cubicBezTo>
                <a:cubicBezTo>
                  <a:pt x="131" y="9046"/>
                  <a:pt x="117" y="9139"/>
                  <a:pt x="107" y="9180"/>
                </a:cubicBezTo>
                <a:cubicBezTo>
                  <a:pt x="34" y="9469"/>
                  <a:pt x="-17" y="10523"/>
                  <a:pt x="6" y="11253"/>
                </a:cubicBezTo>
                <a:cubicBezTo>
                  <a:pt x="19" y="11686"/>
                  <a:pt x="71" y="12290"/>
                  <a:pt x="107" y="12431"/>
                </a:cubicBezTo>
                <a:cubicBezTo>
                  <a:pt x="117" y="12471"/>
                  <a:pt x="131" y="12564"/>
                  <a:pt x="138" y="12638"/>
                </a:cubicBezTo>
                <a:cubicBezTo>
                  <a:pt x="145" y="12713"/>
                  <a:pt x="155" y="12780"/>
                  <a:pt x="160" y="12787"/>
                </a:cubicBezTo>
                <a:cubicBezTo>
                  <a:pt x="165" y="12795"/>
                  <a:pt x="184" y="12875"/>
                  <a:pt x="202" y="12965"/>
                </a:cubicBezTo>
                <a:cubicBezTo>
                  <a:pt x="248" y="13192"/>
                  <a:pt x="285" y="13357"/>
                  <a:pt x="325" y="13503"/>
                </a:cubicBezTo>
                <a:cubicBezTo>
                  <a:pt x="343" y="13572"/>
                  <a:pt x="363" y="13652"/>
                  <a:pt x="368" y="13681"/>
                </a:cubicBezTo>
                <a:cubicBezTo>
                  <a:pt x="406" y="13864"/>
                  <a:pt x="744" y="14841"/>
                  <a:pt x="815" y="14969"/>
                </a:cubicBezTo>
                <a:cubicBezTo>
                  <a:pt x="826" y="14988"/>
                  <a:pt x="854" y="15051"/>
                  <a:pt x="878" y="15108"/>
                </a:cubicBezTo>
                <a:cubicBezTo>
                  <a:pt x="1007" y="15412"/>
                  <a:pt x="1292" y="15994"/>
                  <a:pt x="1371" y="16114"/>
                </a:cubicBezTo>
                <a:cubicBezTo>
                  <a:pt x="1426" y="16196"/>
                  <a:pt x="1452" y="16241"/>
                  <a:pt x="1514" y="16359"/>
                </a:cubicBezTo>
                <a:cubicBezTo>
                  <a:pt x="1593" y="16506"/>
                  <a:pt x="1879" y="16930"/>
                  <a:pt x="2179" y="17342"/>
                </a:cubicBezTo>
                <a:cubicBezTo>
                  <a:pt x="2370" y="17604"/>
                  <a:pt x="2790" y="18086"/>
                  <a:pt x="3120" y="18423"/>
                </a:cubicBezTo>
                <a:cubicBezTo>
                  <a:pt x="3619" y="18931"/>
                  <a:pt x="4255" y="19450"/>
                  <a:pt x="4899" y="19872"/>
                </a:cubicBezTo>
                <a:cubicBezTo>
                  <a:pt x="5181" y="20057"/>
                  <a:pt x="5732" y="20369"/>
                  <a:pt x="5994" y="20493"/>
                </a:cubicBezTo>
                <a:cubicBezTo>
                  <a:pt x="6062" y="20525"/>
                  <a:pt x="6170" y="20578"/>
                  <a:pt x="6233" y="20608"/>
                </a:cubicBezTo>
                <a:cubicBezTo>
                  <a:pt x="6296" y="20639"/>
                  <a:pt x="6449" y="20706"/>
                  <a:pt x="6572" y="20756"/>
                </a:cubicBezTo>
                <a:cubicBezTo>
                  <a:pt x="6695" y="20806"/>
                  <a:pt x="6826" y="20861"/>
                  <a:pt x="6863" y="20877"/>
                </a:cubicBezTo>
                <a:cubicBezTo>
                  <a:pt x="6901" y="20894"/>
                  <a:pt x="6992" y="20928"/>
                  <a:pt x="7067" y="20953"/>
                </a:cubicBezTo>
                <a:cubicBezTo>
                  <a:pt x="7141" y="20979"/>
                  <a:pt x="7221" y="21008"/>
                  <a:pt x="7244" y="21018"/>
                </a:cubicBezTo>
                <a:cubicBezTo>
                  <a:pt x="7421" y="21095"/>
                  <a:pt x="8228" y="21318"/>
                  <a:pt x="8567" y="21382"/>
                </a:cubicBezTo>
                <a:cubicBezTo>
                  <a:pt x="8653" y="21398"/>
                  <a:pt x="8794" y="21426"/>
                  <a:pt x="8880" y="21443"/>
                </a:cubicBezTo>
                <a:cubicBezTo>
                  <a:pt x="8966" y="21461"/>
                  <a:pt x="9116" y="21484"/>
                  <a:pt x="9213" y="21495"/>
                </a:cubicBezTo>
                <a:cubicBezTo>
                  <a:pt x="9311" y="21505"/>
                  <a:pt x="9451" y="21524"/>
                  <a:pt x="9526" y="21537"/>
                </a:cubicBezTo>
                <a:cubicBezTo>
                  <a:pt x="9600" y="21549"/>
                  <a:pt x="9759" y="21568"/>
                  <a:pt x="9880" y="21578"/>
                </a:cubicBezTo>
                <a:cubicBezTo>
                  <a:pt x="10147" y="21600"/>
                  <a:pt x="11713" y="21586"/>
                  <a:pt x="11901" y="21560"/>
                </a:cubicBezTo>
                <a:cubicBezTo>
                  <a:pt x="11976" y="21550"/>
                  <a:pt x="12149" y="21527"/>
                  <a:pt x="12286" y="21508"/>
                </a:cubicBezTo>
                <a:cubicBezTo>
                  <a:pt x="12523" y="21477"/>
                  <a:pt x="12620" y="21460"/>
                  <a:pt x="13016" y="21383"/>
                </a:cubicBezTo>
                <a:cubicBezTo>
                  <a:pt x="13236" y="21341"/>
                  <a:pt x="13554" y="21262"/>
                  <a:pt x="13787" y="21192"/>
                </a:cubicBezTo>
                <a:cubicBezTo>
                  <a:pt x="14135" y="21089"/>
                  <a:pt x="14162" y="21081"/>
                  <a:pt x="14249" y="21053"/>
                </a:cubicBezTo>
                <a:cubicBezTo>
                  <a:pt x="14297" y="21038"/>
                  <a:pt x="14343" y="21019"/>
                  <a:pt x="14352" y="21011"/>
                </a:cubicBezTo>
                <a:cubicBezTo>
                  <a:pt x="14360" y="21002"/>
                  <a:pt x="14382" y="20995"/>
                  <a:pt x="14400" y="20995"/>
                </a:cubicBezTo>
                <a:cubicBezTo>
                  <a:pt x="14418" y="20995"/>
                  <a:pt x="14460" y="20981"/>
                  <a:pt x="14493" y="20964"/>
                </a:cubicBezTo>
                <a:cubicBezTo>
                  <a:pt x="14526" y="20946"/>
                  <a:pt x="14563" y="20933"/>
                  <a:pt x="14576" y="20933"/>
                </a:cubicBezTo>
                <a:cubicBezTo>
                  <a:pt x="14589" y="20933"/>
                  <a:pt x="14623" y="20920"/>
                  <a:pt x="14652" y="20906"/>
                </a:cubicBezTo>
                <a:cubicBezTo>
                  <a:pt x="14681" y="20891"/>
                  <a:pt x="14751" y="20862"/>
                  <a:pt x="14808" y="20840"/>
                </a:cubicBezTo>
                <a:cubicBezTo>
                  <a:pt x="14932" y="20795"/>
                  <a:pt x="14972" y="20778"/>
                  <a:pt x="15256" y="20651"/>
                </a:cubicBezTo>
                <a:cubicBezTo>
                  <a:pt x="15503" y="20541"/>
                  <a:pt x="15728" y="20430"/>
                  <a:pt x="15913" y="20328"/>
                </a:cubicBezTo>
                <a:cubicBezTo>
                  <a:pt x="15981" y="20290"/>
                  <a:pt x="16066" y="20245"/>
                  <a:pt x="16100" y="20227"/>
                </a:cubicBezTo>
                <a:cubicBezTo>
                  <a:pt x="16135" y="20210"/>
                  <a:pt x="16216" y="20160"/>
                  <a:pt x="16282" y="20117"/>
                </a:cubicBezTo>
                <a:cubicBezTo>
                  <a:pt x="16347" y="20073"/>
                  <a:pt x="16407" y="20037"/>
                  <a:pt x="16416" y="20037"/>
                </a:cubicBezTo>
                <a:cubicBezTo>
                  <a:pt x="16425" y="20037"/>
                  <a:pt x="16465" y="20014"/>
                  <a:pt x="16506" y="19987"/>
                </a:cubicBezTo>
                <a:cubicBezTo>
                  <a:pt x="16546" y="19960"/>
                  <a:pt x="16659" y="19886"/>
                  <a:pt x="16757" y="19822"/>
                </a:cubicBezTo>
                <a:cubicBezTo>
                  <a:pt x="17325" y="19450"/>
                  <a:pt x="17884" y="18993"/>
                  <a:pt x="18391" y="18486"/>
                </a:cubicBezTo>
                <a:cubicBezTo>
                  <a:pt x="18822" y="18056"/>
                  <a:pt x="18951" y="17914"/>
                  <a:pt x="19168" y="17638"/>
                </a:cubicBezTo>
                <a:cubicBezTo>
                  <a:pt x="19200" y="17597"/>
                  <a:pt x="19240" y="17550"/>
                  <a:pt x="19258" y="17532"/>
                </a:cubicBezTo>
                <a:cubicBezTo>
                  <a:pt x="19275" y="17514"/>
                  <a:pt x="19331" y="17442"/>
                  <a:pt x="19383" y="17371"/>
                </a:cubicBezTo>
                <a:cubicBezTo>
                  <a:pt x="19434" y="17300"/>
                  <a:pt x="19524" y="17180"/>
                  <a:pt x="19582" y="17103"/>
                </a:cubicBezTo>
                <a:cubicBezTo>
                  <a:pt x="19699" y="16949"/>
                  <a:pt x="19976" y="16526"/>
                  <a:pt x="20097" y="16317"/>
                </a:cubicBezTo>
                <a:cubicBezTo>
                  <a:pt x="20110" y="16294"/>
                  <a:pt x="20144" y="16238"/>
                  <a:pt x="20172" y="16192"/>
                </a:cubicBezTo>
                <a:cubicBezTo>
                  <a:pt x="20237" y="16086"/>
                  <a:pt x="20611" y="15348"/>
                  <a:pt x="20662" y="15223"/>
                </a:cubicBezTo>
                <a:cubicBezTo>
                  <a:pt x="20746" y="15020"/>
                  <a:pt x="20781" y="14939"/>
                  <a:pt x="20811" y="14886"/>
                </a:cubicBezTo>
                <a:cubicBezTo>
                  <a:pt x="20827" y="14856"/>
                  <a:pt x="20841" y="14817"/>
                  <a:pt x="20841" y="14799"/>
                </a:cubicBezTo>
                <a:cubicBezTo>
                  <a:pt x="20841" y="14782"/>
                  <a:pt x="20857" y="14736"/>
                  <a:pt x="20876" y="14698"/>
                </a:cubicBezTo>
                <a:cubicBezTo>
                  <a:pt x="20927" y="14595"/>
                  <a:pt x="20929" y="14590"/>
                  <a:pt x="21027" y="14285"/>
                </a:cubicBezTo>
                <a:cubicBezTo>
                  <a:pt x="21077" y="14130"/>
                  <a:pt x="21125" y="13985"/>
                  <a:pt x="21134" y="13962"/>
                </a:cubicBezTo>
                <a:cubicBezTo>
                  <a:pt x="21171" y="13872"/>
                  <a:pt x="21300" y="13371"/>
                  <a:pt x="21300" y="13320"/>
                </a:cubicBezTo>
                <a:cubicBezTo>
                  <a:pt x="21300" y="13291"/>
                  <a:pt x="21308" y="13261"/>
                  <a:pt x="21318" y="13255"/>
                </a:cubicBezTo>
                <a:cubicBezTo>
                  <a:pt x="21328" y="13249"/>
                  <a:pt x="21342" y="13199"/>
                  <a:pt x="21350" y="13144"/>
                </a:cubicBezTo>
                <a:cubicBezTo>
                  <a:pt x="21358" y="13090"/>
                  <a:pt x="21373" y="13021"/>
                  <a:pt x="21384" y="12993"/>
                </a:cubicBezTo>
                <a:cubicBezTo>
                  <a:pt x="21394" y="12964"/>
                  <a:pt x="21412" y="12871"/>
                  <a:pt x="21424" y="12785"/>
                </a:cubicBezTo>
                <a:cubicBezTo>
                  <a:pt x="21436" y="12699"/>
                  <a:pt x="21459" y="12549"/>
                  <a:pt x="21476" y="12451"/>
                </a:cubicBezTo>
                <a:cubicBezTo>
                  <a:pt x="21493" y="12354"/>
                  <a:pt x="21523" y="12110"/>
                  <a:pt x="21544" y="11909"/>
                </a:cubicBezTo>
                <a:cubicBezTo>
                  <a:pt x="21570" y="11654"/>
                  <a:pt x="21583" y="11230"/>
                  <a:pt x="21583" y="10806"/>
                </a:cubicBezTo>
                <a:cubicBezTo>
                  <a:pt x="21583" y="10382"/>
                  <a:pt x="21570" y="9958"/>
                  <a:pt x="21544" y="9700"/>
                </a:cubicBezTo>
                <a:cubicBezTo>
                  <a:pt x="21507" y="9330"/>
                  <a:pt x="21459" y="8990"/>
                  <a:pt x="21440" y="8958"/>
                </a:cubicBezTo>
                <a:cubicBezTo>
                  <a:pt x="21435" y="8948"/>
                  <a:pt x="21423" y="8880"/>
                  <a:pt x="21416" y="8808"/>
                </a:cubicBezTo>
                <a:cubicBezTo>
                  <a:pt x="21404" y="8690"/>
                  <a:pt x="21376" y="8558"/>
                  <a:pt x="21321" y="8346"/>
                </a:cubicBezTo>
                <a:cubicBezTo>
                  <a:pt x="21310" y="8306"/>
                  <a:pt x="21272" y="8156"/>
                  <a:pt x="21236" y="8013"/>
                </a:cubicBezTo>
                <a:cubicBezTo>
                  <a:pt x="21164" y="7730"/>
                  <a:pt x="21023" y="7271"/>
                  <a:pt x="20975" y="7166"/>
                </a:cubicBezTo>
                <a:cubicBezTo>
                  <a:pt x="20959" y="7129"/>
                  <a:pt x="20945" y="7089"/>
                  <a:pt x="20945" y="7077"/>
                </a:cubicBezTo>
                <a:cubicBezTo>
                  <a:pt x="20945" y="7053"/>
                  <a:pt x="20938" y="7035"/>
                  <a:pt x="20876" y="6912"/>
                </a:cubicBezTo>
                <a:cubicBezTo>
                  <a:pt x="20857" y="6873"/>
                  <a:pt x="20841" y="6828"/>
                  <a:pt x="20841" y="6810"/>
                </a:cubicBezTo>
                <a:cubicBezTo>
                  <a:pt x="20841" y="6793"/>
                  <a:pt x="20828" y="6754"/>
                  <a:pt x="20811" y="6724"/>
                </a:cubicBezTo>
                <a:cubicBezTo>
                  <a:pt x="20795" y="6694"/>
                  <a:pt x="20767" y="6636"/>
                  <a:pt x="20750" y="6596"/>
                </a:cubicBezTo>
                <a:cubicBezTo>
                  <a:pt x="20618" y="6284"/>
                  <a:pt x="20566" y="6170"/>
                  <a:pt x="20418" y="5876"/>
                </a:cubicBezTo>
                <a:cubicBezTo>
                  <a:pt x="20325" y="5693"/>
                  <a:pt x="20224" y="5504"/>
                  <a:pt x="20191" y="5456"/>
                </a:cubicBezTo>
                <a:cubicBezTo>
                  <a:pt x="20159" y="5408"/>
                  <a:pt x="20125" y="5351"/>
                  <a:pt x="20116" y="5331"/>
                </a:cubicBezTo>
                <a:cubicBezTo>
                  <a:pt x="20108" y="5310"/>
                  <a:pt x="20069" y="5238"/>
                  <a:pt x="20029" y="5172"/>
                </a:cubicBezTo>
                <a:cubicBezTo>
                  <a:pt x="19989" y="5105"/>
                  <a:pt x="19946" y="5035"/>
                  <a:pt x="19934" y="5016"/>
                </a:cubicBezTo>
                <a:cubicBezTo>
                  <a:pt x="19819" y="4822"/>
                  <a:pt x="19326" y="4142"/>
                  <a:pt x="19162" y="3951"/>
                </a:cubicBezTo>
                <a:cubicBezTo>
                  <a:pt x="18640" y="3339"/>
                  <a:pt x="18195" y="2890"/>
                  <a:pt x="17778" y="2552"/>
                </a:cubicBezTo>
                <a:cubicBezTo>
                  <a:pt x="17704" y="2492"/>
                  <a:pt x="17633" y="2431"/>
                  <a:pt x="17622" y="2418"/>
                </a:cubicBezTo>
                <a:cubicBezTo>
                  <a:pt x="17602" y="2394"/>
                  <a:pt x="17210" y="2098"/>
                  <a:pt x="16934" y="1899"/>
                </a:cubicBezTo>
                <a:cubicBezTo>
                  <a:pt x="16865" y="1849"/>
                  <a:pt x="16763" y="1781"/>
                  <a:pt x="16708" y="1748"/>
                </a:cubicBezTo>
                <a:cubicBezTo>
                  <a:pt x="16653" y="1715"/>
                  <a:pt x="16592" y="1679"/>
                  <a:pt x="16573" y="1667"/>
                </a:cubicBezTo>
                <a:cubicBezTo>
                  <a:pt x="16553" y="1656"/>
                  <a:pt x="16481" y="1609"/>
                  <a:pt x="16413" y="1565"/>
                </a:cubicBezTo>
                <a:cubicBezTo>
                  <a:pt x="16061" y="1337"/>
                  <a:pt x="15372" y="989"/>
                  <a:pt x="14881" y="792"/>
                </a:cubicBezTo>
                <a:cubicBezTo>
                  <a:pt x="14806" y="762"/>
                  <a:pt x="14727" y="730"/>
                  <a:pt x="14704" y="719"/>
                </a:cubicBezTo>
                <a:cubicBezTo>
                  <a:pt x="14590" y="669"/>
                  <a:pt x="14025" y="481"/>
                  <a:pt x="13767" y="407"/>
                </a:cubicBezTo>
                <a:cubicBezTo>
                  <a:pt x="13380" y="298"/>
                  <a:pt x="13173" y="249"/>
                  <a:pt x="12834" y="186"/>
                </a:cubicBezTo>
                <a:cubicBezTo>
                  <a:pt x="12122" y="55"/>
                  <a:pt x="11519" y="0"/>
                  <a:pt x="10797" y="0"/>
                </a:cubicBezTo>
                <a:close/>
              </a:path>
            </a:pathLst>
          </a:custGeom>
          <a:ln w="12700">
            <a:miter lim="400000"/>
          </a:ln>
        </p:spPr>
      </p:pic>
      <p:sp>
        <p:nvSpPr>
          <p:cNvPr id="9" name="Line">
            <a:extLst>
              <a:ext uri="{FF2B5EF4-FFF2-40B4-BE49-F238E27FC236}">
                <a16:creationId xmlns:a16="http://schemas.microsoft.com/office/drawing/2014/main" id="{894FEF07-22A3-0D4E-B279-3246C669EBD9}"/>
              </a:ext>
            </a:extLst>
          </p:cNvPr>
          <p:cNvSpPr/>
          <p:nvPr/>
        </p:nvSpPr>
        <p:spPr>
          <a:xfrm flipH="1">
            <a:off x="6940853" y="1115950"/>
            <a:ext cx="557254" cy="818668"/>
          </a:xfrm>
          <a:prstGeom prst="line">
            <a:avLst/>
          </a:prstGeom>
          <a:ln w="127000">
            <a:solidFill>
              <a:schemeClr val="accent2">
                <a:lumMod val="75000"/>
              </a:schemeClr>
            </a:solidFill>
            <a:miter lim="400000"/>
            <a:tailEnd type="triangle"/>
          </a:ln>
        </p:spPr>
        <p:txBody>
          <a:bodyPr lIns="25400" tIns="25400" rIns="25400" bIns="25400" anchor="ctr"/>
          <a:lstStyle/>
          <a:p>
            <a:pPr>
              <a:defRPr sz="3200"/>
            </a:pPr>
            <a:endParaRPr sz="1600" dirty="0">
              <a:highlight>
                <a:srgbClr val="FF0000"/>
              </a:highlight>
            </a:endParaRPr>
          </a:p>
        </p:txBody>
      </p:sp>
      <p:sp>
        <p:nvSpPr>
          <p:cNvPr id="10" name="Line">
            <a:extLst>
              <a:ext uri="{FF2B5EF4-FFF2-40B4-BE49-F238E27FC236}">
                <a16:creationId xmlns:a16="http://schemas.microsoft.com/office/drawing/2014/main" id="{315A9800-C380-4E40-84E0-F9706FC1E634}"/>
              </a:ext>
            </a:extLst>
          </p:cNvPr>
          <p:cNvSpPr/>
          <p:nvPr/>
        </p:nvSpPr>
        <p:spPr>
          <a:xfrm>
            <a:off x="8585200" y="1186545"/>
            <a:ext cx="81468" cy="818668"/>
          </a:xfrm>
          <a:prstGeom prst="line">
            <a:avLst/>
          </a:prstGeom>
          <a:ln w="127000">
            <a:solidFill>
              <a:schemeClr val="accent2">
                <a:lumMod val="75000"/>
              </a:schemeClr>
            </a:solidFill>
            <a:miter lim="400000"/>
            <a:tailEnd type="triangle"/>
          </a:ln>
        </p:spPr>
        <p:txBody>
          <a:bodyPr lIns="25400" tIns="25400" rIns="25400" bIns="25400" anchor="ctr"/>
          <a:lstStyle/>
          <a:p>
            <a:pPr>
              <a:defRPr sz="3200"/>
            </a:pPr>
            <a:endParaRPr sz="1600"/>
          </a:p>
        </p:txBody>
      </p:sp>
      <p:sp>
        <p:nvSpPr>
          <p:cNvPr id="11" name="Line">
            <a:extLst>
              <a:ext uri="{FF2B5EF4-FFF2-40B4-BE49-F238E27FC236}">
                <a16:creationId xmlns:a16="http://schemas.microsoft.com/office/drawing/2014/main" id="{6678F33F-3EAB-8244-939B-872360FCAB20}"/>
              </a:ext>
            </a:extLst>
          </p:cNvPr>
          <p:cNvSpPr/>
          <p:nvPr/>
        </p:nvSpPr>
        <p:spPr>
          <a:xfrm>
            <a:off x="9309100" y="876300"/>
            <a:ext cx="738851" cy="654789"/>
          </a:xfrm>
          <a:prstGeom prst="line">
            <a:avLst/>
          </a:prstGeom>
          <a:ln w="127000">
            <a:solidFill>
              <a:schemeClr val="accent2">
                <a:lumMod val="75000"/>
              </a:schemeClr>
            </a:solidFill>
            <a:miter lim="400000"/>
            <a:tailEnd type="triangle"/>
          </a:ln>
        </p:spPr>
        <p:txBody>
          <a:bodyPr lIns="25400" tIns="25400" rIns="25400" bIns="25400" anchor="ctr"/>
          <a:lstStyle/>
          <a:p>
            <a:pPr>
              <a:defRPr sz="3200"/>
            </a:pPr>
            <a:endParaRPr sz="1600"/>
          </a:p>
        </p:txBody>
      </p:sp>
      <p:sp>
        <p:nvSpPr>
          <p:cNvPr id="12" name="This is your map.…">
            <a:extLst>
              <a:ext uri="{FF2B5EF4-FFF2-40B4-BE49-F238E27FC236}">
                <a16:creationId xmlns:a16="http://schemas.microsoft.com/office/drawing/2014/main" id="{0E00BE08-C84E-5742-9638-511872CFEFBA}"/>
              </a:ext>
            </a:extLst>
          </p:cNvPr>
          <p:cNvSpPr txBox="1"/>
          <p:nvPr/>
        </p:nvSpPr>
        <p:spPr>
          <a:xfrm>
            <a:off x="185884" y="1922670"/>
            <a:ext cx="4707474" cy="914400"/>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nSpc>
                <a:spcPct val="160000"/>
              </a:lnSpc>
              <a:defRPr sz="5500">
                <a:solidFill>
                  <a:srgbClr val="3F3631"/>
                </a:solidFill>
                <a:latin typeface="Baskerville SemiBold"/>
                <a:ea typeface="Baskerville SemiBold"/>
                <a:cs typeface="Baskerville SemiBold"/>
                <a:sym typeface="Baskerville SemiBold"/>
              </a:defRPr>
            </a:pPr>
            <a:endParaRPr lang="en-US" sz="2750" b="1" dirty="0"/>
          </a:p>
        </p:txBody>
      </p:sp>
      <p:sp>
        <p:nvSpPr>
          <p:cNvPr id="13" name="This is your map.…">
            <a:extLst>
              <a:ext uri="{FF2B5EF4-FFF2-40B4-BE49-F238E27FC236}">
                <a16:creationId xmlns:a16="http://schemas.microsoft.com/office/drawing/2014/main" id="{54602CCD-F3BA-EA46-ABCA-6B8712BDBC01}"/>
              </a:ext>
            </a:extLst>
          </p:cNvPr>
          <p:cNvSpPr txBox="1"/>
          <p:nvPr/>
        </p:nvSpPr>
        <p:spPr>
          <a:xfrm>
            <a:off x="-152037" y="952081"/>
            <a:ext cx="5216461" cy="1248129"/>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l">
              <a:lnSpc>
                <a:spcPct val="160000"/>
              </a:lnSpc>
              <a:defRPr sz="5500">
                <a:solidFill>
                  <a:srgbClr val="3F3631"/>
                </a:solidFill>
                <a:latin typeface="Baskerville SemiBold"/>
                <a:ea typeface="Baskerville SemiBold"/>
                <a:cs typeface="Baskerville SemiBold"/>
                <a:sym typeface="Baskerville SemiBold"/>
              </a:defRPr>
            </a:pPr>
            <a:r>
              <a:rPr lang="en-US" sz="2000" b="1" dirty="0">
                <a:solidFill>
                  <a:srgbClr val="0070C0"/>
                </a:solidFill>
              </a:rPr>
              <a:t>15 MINUTES of PLANNING / START at SOUTH GEORGIA</a:t>
            </a:r>
          </a:p>
        </p:txBody>
      </p:sp>
      <p:sp>
        <p:nvSpPr>
          <p:cNvPr id="14" name="This is your map.…">
            <a:extLst>
              <a:ext uri="{FF2B5EF4-FFF2-40B4-BE49-F238E27FC236}">
                <a16:creationId xmlns:a16="http://schemas.microsoft.com/office/drawing/2014/main" id="{DDBAFC24-A1F0-9B48-BB72-9482B212CAE5}"/>
              </a:ext>
            </a:extLst>
          </p:cNvPr>
          <p:cNvSpPr txBox="1"/>
          <p:nvPr/>
        </p:nvSpPr>
        <p:spPr>
          <a:xfrm>
            <a:off x="-152038" y="2447420"/>
            <a:ext cx="4707474" cy="1113716"/>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l">
              <a:lnSpc>
                <a:spcPct val="160000"/>
              </a:lnSpc>
              <a:defRPr sz="5500">
                <a:solidFill>
                  <a:srgbClr val="3F3631"/>
                </a:solidFill>
                <a:latin typeface="Baskerville SemiBold"/>
                <a:ea typeface="Baskerville SemiBold"/>
                <a:cs typeface="Baskerville SemiBold"/>
                <a:sym typeface="Baskerville SemiBold"/>
              </a:defRPr>
            </a:pPr>
            <a:r>
              <a:rPr lang="en-US" sz="2000" dirty="0">
                <a:solidFill>
                  <a:schemeClr val="accent2">
                    <a:lumMod val="75000"/>
                  </a:schemeClr>
                </a:solidFill>
              </a:rPr>
              <a:t>CHOOSE A ROUTE to the ROSS ICE SHELF</a:t>
            </a:r>
            <a:endParaRPr lang="en-US" sz="2000" b="1" dirty="0">
              <a:solidFill>
                <a:schemeClr val="accent2">
                  <a:lumMod val="75000"/>
                </a:schemeClr>
              </a:solidFill>
            </a:endParaRPr>
          </a:p>
        </p:txBody>
      </p:sp>
      <p:sp>
        <p:nvSpPr>
          <p:cNvPr id="15" name="This is your map.…">
            <a:extLst>
              <a:ext uri="{FF2B5EF4-FFF2-40B4-BE49-F238E27FC236}">
                <a16:creationId xmlns:a16="http://schemas.microsoft.com/office/drawing/2014/main" id="{2F0F4526-E45D-694F-AA97-05297E2CA47B}"/>
              </a:ext>
            </a:extLst>
          </p:cNvPr>
          <p:cNvSpPr txBox="1"/>
          <p:nvPr/>
        </p:nvSpPr>
        <p:spPr>
          <a:xfrm>
            <a:off x="-134295" y="4986531"/>
            <a:ext cx="4707474" cy="1248129"/>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l">
              <a:lnSpc>
                <a:spcPct val="160000"/>
              </a:lnSpc>
              <a:defRPr sz="5500">
                <a:solidFill>
                  <a:srgbClr val="3F3631"/>
                </a:solidFill>
                <a:latin typeface="Baskerville SemiBold"/>
                <a:ea typeface="Baskerville SemiBold"/>
                <a:cs typeface="Baskerville SemiBold"/>
                <a:sym typeface="Baskerville SemiBold"/>
              </a:defRPr>
            </a:pPr>
            <a:r>
              <a:rPr lang="en-US" sz="2000" b="1" dirty="0">
                <a:solidFill>
                  <a:schemeClr val="accent5">
                    <a:lumMod val="60000"/>
                    <a:lumOff val="40000"/>
                  </a:schemeClr>
                </a:solidFill>
              </a:rPr>
              <a:t>SPEND AS MUCH TIME at the ROSS ICE SHELF</a:t>
            </a:r>
          </a:p>
        </p:txBody>
      </p:sp>
      <p:sp>
        <p:nvSpPr>
          <p:cNvPr id="16" name="This is your map.…">
            <a:extLst>
              <a:ext uri="{FF2B5EF4-FFF2-40B4-BE49-F238E27FC236}">
                <a16:creationId xmlns:a16="http://schemas.microsoft.com/office/drawing/2014/main" id="{BCCD7CDF-BD08-2E4B-878E-8FE155C3326A}"/>
              </a:ext>
            </a:extLst>
          </p:cNvPr>
          <p:cNvSpPr txBox="1"/>
          <p:nvPr/>
        </p:nvSpPr>
        <p:spPr>
          <a:xfrm>
            <a:off x="-141763" y="3764788"/>
            <a:ext cx="4707474" cy="1113716"/>
          </a:xfrm>
          <a:prstGeom prst="rect">
            <a:avLst/>
          </a:prstGeom>
          <a:ln w="12700">
            <a:miter lim="400000"/>
          </a:ln>
          <a:effectLst>
            <a:outerShdw blurRad="38100" dist="25400" dir="5400000" rotWithShape="0">
              <a:srgbClr val="000000">
                <a:alpha val="17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l">
              <a:lnSpc>
                <a:spcPct val="160000"/>
              </a:lnSpc>
              <a:defRPr sz="5500">
                <a:solidFill>
                  <a:srgbClr val="3F3631"/>
                </a:solidFill>
                <a:latin typeface="Baskerville SemiBold"/>
                <a:ea typeface="Baskerville SemiBold"/>
                <a:cs typeface="Baskerville SemiBold"/>
                <a:sym typeface="Baskerville SemiBold"/>
              </a:defRPr>
            </a:pPr>
            <a:r>
              <a:rPr lang="en-US" sz="2000" dirty="0">
                <a:solidFill>
                  <a:srgbClr val="FFC000"/>
                </a:solidFill>
              </a:rPr>
              <a:t>CHOOSE A DIFFERENT ROUTE BACK</a:t>
            </a:r>
            <a:endParaRPr lang="en-US" sz="2000" b="1" dirty="0">
              <a:solidFill>
                <a:srgbClr val="FFC000"/>
              </a:solidFill>
            </a:endParaRPr>
          </a:p>
        </p:txBody>
      </p:sp>
      <p:sp>
        <p:nvSpPr>
          <p:cNvPr id="19" name="Line">
            <a:extLst>
              <a:ext uri="{FF2B5EF4-FFF2-40B4-BE49-F238E27FC236}">
                <a16:creationId xmlns:a16="http://schemas.microsoft.com/office/drawing/2014/main" id="{2D3470FD-3020-E640-86D9-8AD542183F5B}"/>
              </a:ext>
            </a:extLst>
          </p:cNvPr>
          <p:cNvSpPr/>
          <p:nvPr/>
        </p:nvSpPr>
        <p:spPr>
          <a:xfrm flipH="1" flipV="1">
            <a:off x="6900530" y="3945642"/>
            <a:ext cx="408097" cy="1090096"/>
          </a:xfrm>
          <a:prstGeom prst="line">
            <a:avLst/>
          </a:prstGeom>
          <a:ln w="127000">
            <a:solidFill>
              <a:srgbClr val="FFC000"/>
            </a:solidFill>
            <a:miter lim="400000"/>
            <a:tailEnd type="triangle"/>
          </a:ln>
        </p:spPr>
        <p:txBody>
          <a:bodyPr lIns="25400" tIns="25400" rIns="25400" bIns="25400" anchor="ctr"/>
          <a:lstStyle/>
          <a:p>
            <a:pPr>
              <a:defRPr sz="3200"/>
            </a:pPr>
            <a:endParaRPr sz="1600"/>
          </a:p>
        </p:txBody>
      </p:sp>
      <p:sp>
        <p:nvSpPr>
          <p:cNvPr id="20" name="Line">
            <a:extLst>
              <a:ext uri="{FF2B5EF4-FFF2-40B4-BE49-F238E27FC236}">
                <a16:creationId xmlns:a16="http://schemas.microsoft.com/office/drawing/2014/main" id="{8E32E3F6-3E41-D840-B7FF-6FDD2A53790D}"/>
              </a:ext>
            </a:extLst>
          </p:cNvPr>
          <p:cNvSpPr/>
          <p:nvPr/>
        </p:nvSpPr>
        <p:spPr>
          <a:xfrm flipV="1">
            <a:off x="7778122" y="3561135"/>
            <a:ext cx="408097" cy="1195919"/>
          </a:xfrm>
          <a:prstGeom prst="line">
            <a:avLst/>
          </a:prstGeom>
          <a:ln w="127000">
            <a:solidFill>
              <a:srgbClr val="FFC000"/>
            </a:solidFill>
            <a:miter lim="400000"/>
            <a:tailEnd type="triangle"/>
          </a:ln>
        </p:spPr>
        <p:txBody>
          <a:bodyPr lIns="25400" tIns="25400" rIns="25400" bIns="25400" anchor="ctr"/>
          <a:lstStyle/>
          <a:p>
            <a:pPr>
              <a:defRPr sz="3200"/>
            </a:pPr>
            <a:endParaRPr sz="1600"/>
          </a:p>
        </p:txBody>
      </p:sp>
      <p:sp>
        <p:nvSpPr>
          <p:cNvPr id="21" name="Line">
            <a:extLst>
              <a:ext uri="{FF2B5EF4-FFF2-40B4-BE49-F238E27FC236}">
                <a16:creationId xmlns:a16="http://schemas.microsoft.com/office/drawing/2014/main" id="{61DA9F8B-B1F2-9D45-9D7A-0DBD35961DC7}"/>
              </a:ext>
            </a:extLst>
          </p:cNvPr>
          <p:cNvSpPr/>
          <p:nvPr/>
        </p:nvSpPr>
        <p:spPr>
          <a:xfrm flipV="1">
            <a:off x="8585200" y="4465673"/>
            <a:ext cx="872296" cy="570064"/>
          </a:xfrm>
          <a:prstGeom prst="line">
            <a:avLst/>
          </a:prstGeom>
          <a:ln w="127000">
            <a:solidFill>
              <a:srgbClr val="FFC000"/>
            </a:solidFill>
            <a:miter lim="400000"/>
            <a:tailEnd type="triangle"/>
          </a:ln>
        </p:spPr>
        <p:txBody>
          <a:bodyPr lIns="25400" tIns="25400" rIns="25400" bIns="25400" anchor="ctr"/>
          <a:lstStyle/>
          <a:p>
            <a:pPr>
              <a:defRPr sz="3200"/>
            </a:pPr>
            <a:endParaRPr sz="1600"/>
          </a:p>
        </p:txBody>
      </p:sp>
      <p:sp>
        <p:nvSpPr>
          <p:cNvPr id="18" name="Circle">
            <a:extLst>
              <a:ext uri="{FF2B5EF4-FFF2-40B4-BE49-F238E27FC236}">
                <a16:creationId xmlns:a16="http://schemas.microsoft.com/office/drawing/2014/main" id="{3D52CF87-AC5C-CD41-A9AE-F32E7FE89A5B}"/>
              </a:ext>
            </a:extLst>
          </p:cNvPr>
          <p:cNvSpPr/>
          <p:nvPr/>
        </p:nvSpPr>
        <p:spPr>
          <a:xfrm>
            <a:off x="6940853" y="258163"/>
            <a:ext cx="2398755" cy="914400"/>
          </a:xfrm>
          <a:prstGeom prst="ellipse">
            <a:avLst/>
          </a:prstGeom>
          <a:ln w="101600">
            <a:solidFill>
              <a:schemeClr val="accent1"/>
            </a:solidFill>
            <a:miter lim="400000"/>
          </a:ln>
          <a:effectLst>
            <a:outerShdw blurRad="38100" dist="25400" dir="5400000" rotWithShape="0">
              <a:srgbClr val="000000">
                <a:alpha val="15743"/>
              </a:srgbClr>
            </a:outerShdw>
          </a:effectLst>
        </p:spPr>
        <p:txBody>
          <a:bodyPr lIns="25400" tIns="25400" rIns="25400" bIns="25400" anchor="ctr"/>
          <a:lstStyle/>
          <a:p>
            <a:pPr>
              <a:defRPr sz="3200">
                <a:solidFill>
                  <a:srgbClr val="FFFFFF"/>
                </a:solidFill>
              </a:defRPr>
            </a:pPr>
            <a:endParaRPr sz="1600"/>
          </a:p>
        </p:txBody>
      </p:sp>
      <p:sp>
        <p:nvSpPr>
          <p:cNvPr id="22" name="Circle">
            <a:extLst>
              <a:ext uri="{FF2B5EF4-FFF2-40B4-BE49-F238E27FC236}">
                <a16:creationId xmlns:a16="http://schemas.microsoft.com/office/drawing/2014/main" id="{EBEEBA30-E653-AC45-A081-8E84CE1FE9C6}"/>
              </a:ext>
            </a:extLst>
          </p:cNvPr>
          <p:cNvSpPr/>
          <p:nvPr/>
        </p:nvSpPr>
        <p:spPr>
          <a:xfrm>
            <a:off x="7175500" y="4784305"/>
            <a:ext cx="1409700" cy="914400"/>
          </a:xfrm>
          <a:prstGeom prst="ellipse">
            <a:avLst/>
          </a:prstGeom>
          <a:ln w="101600">
            <a:solidFill>
              <a:schemeClr val="accent5">
                <a:lumMod val="60000"/>
                <a:lumOff val="40000"/>
              </a:schemeClr>
            </a:solidFill>
            <a:miter lim="400000"/>
          </a:ln>
          <a:effectLst>
            <a:outerShdw blurRad="38100" dist="25400" dir="5400000" rotWithShape="0">
              <a:srgbClr val="000000">
                <a:alpha val="15743"/>
              </a:srgbClr>
            </a:outerShdw>
          </a:effectLst>
        </p:spPr>
        <p:txBody>
          <a:bodyPr lIns="25400" tIns="25400" rIns="25400" bIns="25400" anchor="ctr"/>
          <a:lstStyle/>
          <a:p>
            <a:pPr>
              <a:defRPr sz="3200">
                <a:solidFill>
                  <a:srgbClr val="FFFFFF"/>
                </a:solidFill>
              </a:defRPr>
            </a:pPr>
            <a:endParaRPr sz="1600"/>
          </a:p>
        </p:txBody>
      </p:sp>
      <p:sp>
        <p:nvSpPr>
          <p:cNvPr id="23" name="Line">
            <a:extLst>
              <a:ext uri="{FF2B5EF4-FFF2-40B4-BE49-F238E27FC236}">
                <a16:creationId xmlns:a16="http://schemas.microsoft.com/office/drawing/2014/main" id="{9980FE7B-C39C-0F44-A19C-7BD8A14D39B4}"/>
              </a:ext>
            </a:extLst>
          </p:cNvPr>
          <p:cNvSpPr/>
          <p:nvPr/>
        </p:nvSpPr>
        <p:spPr>
          <a:xfrm flipV="1">
            <a:off x="4701654" y="840382"/>
            <a:ext cx="2047495" cy="633483"/>
          </a:xfrm>
          <a:prstGeom prst="line">
            <a:avLst/>
          </a:prstGeom>
          <a:ln w="127000">
            <a:solidFill>
              <a:srgbClr val="0070C0"/>
            </a:solidFill>
            <a:miter lim="400000"/>
            <a:tailEnd type="triangle"/>
          </a:ln>
        </p:spPr>
        <p:txBody>
          <a:bodyPr lIns="25400" tIns="25400" rIns="25400" bIns="25400" anchor="ctr"/>
          <a:lstStyle/>
          <a:p>
            <a:pPr>
              <a:defRPr sz="3200"/>
            </a:pPr>
            <a:endParaRPr sz="1600" dirty="0"/>
          </a:p>
        </p:txBody>
      </p:sp>
      <p:sp>
        <p:nvSpPr>
          <p:cNvPr id="24" name="Line">
            <a:extLst>
              <a:ext uri="{FF2B5EF4-FFF2-40B4-BE49-F238E27FC236}">
                <a16:creationId xmlns:a16="http://schemas.microsoft.com/office/drawing/2014/main" id="{8E8231D8-5FC0-A648-B83E-80DA1939149D}"/>
              </a:ext>
            </a:extLst>
          </p:cNvPr>
          <p:cNvSpPr/>
          <p:nvPr/>
        </p:nvSpPr>
        <p:spPr>
          <a:xfrm flipV="1">
            <a:off x="4316729" y="5313136"/>
            <a:ext cx="2858771" cy="164068"/>
          </a:xfrm>
          <a:prstGeom prst="line">
            <a:avLst/>
          </a:prstGeom>
          <a:ln w="127000">
            <a:solidFill>
              <a:schemeClr val="accent5">
                <a:lumMod val="60000"/>
                <a:lumOff val="40000"/>
              </a:schemeClr>
            </a:solidFill>
            <a:miter lim="400000"/>
            <a:tailEnd type="triangle"/>
          </a:ln>
        </p:spPr>
        <p:txBody>
          <a:bodyPr lIns="25400" tIns="25400" rIns="25400" bIns="25400" anchor="ctr"/>
          <a:lstStyle/>
          <a:p>
            <a:pPr>
              <a:defRPr sz="3200"/>
            </a:pPr>
            <a:endParaRPr sz="1600"/>
          </a:p>
        </p:txBody>
      </p:sp>
      <p:sp>
        <p:nvSpPr>
          <p:cNvPr id="25" name="Line">
            <a:extLst>
              <a:ext uri="{FF2B5EF4-FFF2-40B4-BE49-F238E27FC236}">
                <a16:creationId xmlns:a16="http://schemas.microsoft.com/office/drawing/2014/main" id="{EAAA88BB-E7F3-4D43-98DC-0B0AD7C08C37}"/>
              </a:ext>
            </a:extLst>
          </p:cNvPr>
          <p:cNvSpPr/>
          <p:nvPr/>
        </p:nvSpPr>
        <p:spPr>
          <a:xfrm>
            <a:off x="3840460" y="4173455"/>
            <a:ext cx="2858771" cy="55620"/>
          </a:xfrm>
          <a:prstGeom prst="line">
            <a:avLst/>
          </a:prstGeom>
          <a:ln w="127000">
            <a:solidFill>
              <a:srgbClr val="FFC000"/>
            </a:solidFill>
            <a:miter lim="400000"/>
            <a:tailEnd type="triangle"/>
          </a:ln>
        </p:spPr>
        <p:txBody>
          <a:bodyPr lIns="25400" tIns="25400" rIns="25400" bIns="25400" anchor="ctr"/>
          <a:lstStyle/>
          <a:p>
            <a:pPr>
              <a:defRPr sz="3200"/>
            </a:pPr>
            <a:endParaRPr sz="1600"/>
          </a:p>
        </p:txBody>
      </p:sp>
      <p:sp>
        <p:nvSpPr>
          <p:cNvPr id="26" name="Line">
            <a:extLst>
              <a:ext uri="{FF2B5EF4-FFF2-40B4-BE49-F238E27FC236}">
                <a16:creationId xmlns:a16="http://schemas.microsoft.com/office/drawing/2014/main" id="{E6ED7905-0D60-EA43-A0F8-2C8EE5A0BA1E}"/>
              </a:ext>
            </a:extLst>
          </p:cNvPr>
          <p:cNvSpPr/>
          <p:nvPr/>
        </p:nvSpPr>
        <p:spPr>
          <a:xfrm flipV="1">
            <a:off x="4316730" y="1898955"/>
            <a:ext cx="2508619" cy="914401"/>
          </a:xfrm>
          <a:prstGeom prst="line">
            <a:avLst/>
          </a:prstGeom>
          <a:ln w="127000">
            <a:solidFill>
              <a:schemeClr val="accent2">
                <a:lumMod val="75000"/>
              </a:schemeClr>
            </a:solidFill>
            <a:miter lim="400000"/>
            <a:tailEnd type="triangle"/>
          </a:ln>
        </p:spPr>
        <p:txBody>
          <a:bodyPr lIns="25400" tIns="25400" rIns="25400" bIns="25400" anchor="ctr"/>
          <a:lstStyle/>
          <a:p>
            <a:pPr>
              <a:defRPr sz="3200"/>
            </a:pPr>
            <a:endParaRPr sz="1600" dirty="0"/>
          </a:p>
        </p:txBody>
      </p:sp>
    </p:spTree>
    <p:extLst>
      <p:ext uri="{BB962C8B-B14F-4D97-AF65-F5344CB8AC3E}">
        <p14:creationId xmlns:p14="http://schemas.microsoft.com/office/powerpoint/2010/main" val="2844251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2150</Words>
  <Application>Microsoft Macintosh PowerPoint</Application>
  <PresentationFormat>Widescreen</PresentationFormat>
  <Paragraphs>235</Paragraphs>
  <Slides>44</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Baskerville</vt:lpstr>
      <vt:lpstr>Baskerville SemiBold</vt:lpstr>
      <vt:lpstr>Calibri</vt:lpstr>
      <vt:lpstr>Calibri Light</vt:lpstr>
      <vt:lpstr>Helvetica</vt:lpstr>
      <vt:lpstr>Office Theme</vt:lpstr>
      <vt:lpstr>PowerPoint Presentation</vt:lpstr>
      <vt:lpstr>Index  Slide #2 Roles &amp; Responsibilities Slide # 7 Map &amp; Routes Slide #14 Resources (Packed Sledge Info) Slide # 17 Trading Slide # 23 Weather and Consumption of Resources Slide # 29 Collecting Specimens Slide # 32 Barometers Slide # 34 Supply Depots Slide # 38 Flare Gun Slide # 40 Journals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Index</dc:title>
  <dc:creator>Greg Huber</dc:creator>
  <cp:lastModifiedBy>Greg Huber</cp:lastModifiedBy>
  <cp:revision>14</cp:revision>
  <dcterms:created xsi:type="dcterms:W3CDTF">2020-07-23T18:22:25Z</dcterms:created>
  <dcterms:modified xsi:type="dcterms:W3CDTF">2020-08-24T15:08:53Z</dcterms:modified>
</cp:coreProperties>
</file>