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23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CC0B6-227D-694C-A2C7-6157383DEA5E}" type="datetimeFigureOut">
              <a:rPr lang="en-US" smtClean="0"/>
              <a:t>7/24/20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614DF-7208-514A-8622-EA37D3E4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4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8be463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8be463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78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C0A3-CD1A-F24D-A8D0-9F13A4B25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C24C3-4640-CF48-A3FF-A914647EB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2F36-3DA4-D44C-84A5-93A87D19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0873-CEB9-6C4A-B317-D48D7109B28C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0045C-5600-C043-B145-713B843F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19451-85A1-614A-ACCC-4B0D08DB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1316-4524-7241-8AD3-7B6E47D4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4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2A27-3AF8-D64C-895B-1A7839A9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CEAD5-BE45-544E-9C60-57B52A66A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1DDE2-0382-8348-B33F-EA55FFF9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0873-CEB9-6C4A-B317-D48D7109B28C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2571F-2A86-F243-B48D-4629FD2C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8101B-881C-7B4E-A38F-4C84F82D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1316-4524-7241-8AD3-7B6E47D4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1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38D1C-D386-424E-95FD-7B24A0C7B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92B2F-6AA7-9944-A114-3EF4CDA1D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F713B-B956-C94D-92B4-268D45947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0873-CEB9-6C4A-B317-D48D7109B28C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F0EF9-9A56-DA42-9051-8033CCBA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D0B35-91E2-8F4C-8F45-FA28B1BF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1316-4524-7241-8AD3-7B6E47D4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8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4EE5-48A2-7447-8475-B0B5535C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96A81-AF9A-1844-ACE6-5E6DC73B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85955-036E-8F40-8199-E97C1DEF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0873-CEB9-6C4A-B317-D48D7109B28C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ECE95-CAF4-744D-ACF6-0DF44639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9D44C-FCAC-6743-8A21-DF2E42A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1316-4524-7241-8AD3-7B6E47D4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3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F937-0C2E-6F44-BE9B-2610BFF1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D7EEE-3E60-C442-BB07-6118F162D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DE667-1F64-964C-9BA1-C0E3E07F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0873-CEB9-6C4A-B317-D48D7109B28C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027DA-226A-7A45-8F44-2D198BF7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CD579-B332-F14E-8CFB-3634E272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1316-4524-7241-8AD3-7B6E47D4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F452-A58C-574D-81E8-D3521499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273B6-4B2E-0844-9138-CF4040E58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39535-5E69-944D-B1BC-E901C3D60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9E88F-936D-4744-9823-C391403BC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0873-CEB9-6C4A-B317-D48D7109B28C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AE1D2-B6E9-2645-A1BE-CC5C7059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55F41-9B12-844A-BD7E-A7DA0EB9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1316-4524-7241-8AD3-7B6E47D4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5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17C14-FF30-0643-AACB-85756F6E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7ACCD-2CE3-6E4D-AC97-E0146B34D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9DFFB-0B30-C545-AFF5-479F859FE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B72B5-1BD3-E14F-997C-E1F0E0338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B089B-66A0-2849-98A0-7E7E0C53A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309FBC-C0A7-F640-A2BB-2C0C8710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0873-CEB9-6C4A-B317-D48D7109B28C}" type="datetimeFigureOut">
              <a:rPr lang="en-US" smtClean="0"/>
              <a:t>7/24/20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43DEC-45DC-7245-AE1A-188226BB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30346B-23B8-2941-B433-BB63CD81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1316-4524-7241-8AD3-7B6E47D4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6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4FFB-81D8-F141-BE24-3663B2DF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A3018B-B94C-134A-8886-F94C26B7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0873-CEB9-6C4A-B317-D48D7109B28C}" type="datetimeFigureOut">
              <a:rPr lang="en-US" smtClean="0"/>
              <a:t>7/24/20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42889-E917-A348-8006-0130E13F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F3685-6DE5-284F-A792-15372CD2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1316-4524-7241-8AD3-7B6E47D4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8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BEA5D-93FC-6D49-93BA-BDF08D2DB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0873-CEB9-6C4A-B317-D48D7109B28C}" type="datetimeFigureOut">
              <a:rPr lang="en-US" smtClean="0"/>
              <a:t>7/24/20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86F1A-2950-7143-87C6-3A6E9B32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C5AA9-A8E5-ED4A-AE4E-EDE1CB3D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1316-4524-7241-8AD3-7B6E47D4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0E537-24CA-3840-B0A7-84D87BDB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46CF-68AE-6F45-9A05-0EB9504F2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D61D8-FD38-A544-B240-5E405C4E1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03C09-441B-E24F-B5DA-C9FFEC5B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0873-CEB9-6C4A-B317-D48D7109B28C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385A2-B47D-E149-987C-2EA91E28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2FE17-A529-7340-9BA8-4A8A40EB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1316-4524-7241-8AD3-7B6E47D4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DE71-E458-4F4F-AE00-5517566F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3A0EC-45CA-5E48-B513-DE4DE468C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0E6CE-34BA-0B41-8483-059870EA4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E6447-5780-9641-886D-37C4CDA5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0873-CEB9-6C4A-B317-D48D7109B28C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57E65-C4D4-394F-A659-95F4DAB9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C0671-DF08-FB46-BF0D-BC47DBD5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1316-4524-7241-8AD3-7B6E47D4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9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0DFDC-377C-5A49-8E7B-739E4292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7939F-8C4C-D84C-B886-62ED1C7FA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54749-0AB3-954E-B2DC-73AB53FB0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0873-CEB9-6C4A-B317-D48D7109B28C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DDFC-CE1F-2B49-AB3A-ABA77F3A0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81AE9-A663-E644-A963-3ABE812FE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61316-4524-7241-8AD3-7B6E47D4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emf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174" y="312961"/>
            <a:ext cx="578765" cy="58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186" y="946141"/>
            <a:ext cx="620705" cy="59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9108" y="1596637"/>
            <a:ext cx="578765" cy="56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4960" y="2229797"/>
            <a:ext cx="587153" cy="56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4933" y="2863015"/>
            <a:ext cx="587153" cy="56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4954" y="3496193"/>
            <a:ext cx="587153" cy="56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4914" y="4129350"/>
            <a:ext cx="587153" cy="56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6552" y="4762518"/>
            <a:ext cx="603929" cy="56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84953" y="5395672"/>
            <a:ext cx="587153" cy="55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84921" y="6020164"/>
            <a:ext cx="587153" cy="55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39450" y="186967"/>
            <a:ext cx="587153" cy="55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43652" y="790030"/>
            <a:ext cx="578765" cy="55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547872" y="1393091"/>
            <a:ext cx="570377" cy="54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547841" y="2075827"/>
            <a:ext cx="570377" cy="55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543640" y="2687318"/>
            <a:ext cx="578765" cy="54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33072" y="3290142"/>
            <a:ext cx="570377" cy="55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537252" y="3901600"/>
            <a:ext cx="561989" cy="55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533053" y="4513082"/>
            <a:ext cx="570377" cy="55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547846" y="5163586"/>
            <a:ext cx="570377" cy="54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547849" y="5805415"/>
            <a:ext cx="570377" cy="545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93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Davenport</dc:creator>
  <cp:lastModifiedBy>Sarah Davenport</cp:lastModifiedBy>
  <cp:revision>1</cp:revision>
  <dcterms:created xsi:type="dcterms:W3CDTF">2020-07-24T13:43:18Z</dcterms:created>
  <dcterms:modified xsi:type="dcterms:W3CDTF">2020-07-24T13:44:31Z</dcterms:modified>
</cp:coreProperties>
</file>